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9"/>
  </p:notesMasterIdLst>
  <p:sldIdLst>
    <p:sldId id="413" r:id="rId2"/>
    <p:sldId id="414" r:id="rId3"/>
    <p:sldId id="415" r:id="rId4"/>
    <p:sldId id="416" r:id="rId5"/>
    <p:sldId id="417" r:id="rId6"/>
    <p:sldId id="419" r:id="rId7"/>
    <p:sldId id="421" r:id="rId8"/>
    <p:sldId id="420" r:id="rId9"/>
    <p:sldId id="418" r:id="rId10"/>
    <p:sldId id="429" r:id="rId11"/>
    <p:sldId id="430" r:id="rId12"/>
    <p:sldId id="424" r:id="rId13"/>
    <p:sldId id="425" r:id="rId14"/>
    <p:sldId id="426" r:id="rId15"/>
    <p:sldId id="427" r:id="rId16"/>
    <p:sldId id="428" r:id="rId17"/>
    <p:sldId id="422" r:id="rId18"/>
    <p:sldId id="423" r:id="rId19"/>
    <p:sldId id="363" r:id="rId20"/>
    <p:sldId id="365" r:id="rId21"/>
    <p:sldId id="371" r:id="rId22"/>
    <p:sldId id="366" r:id="rId23"/>
    <p:sldId id="372" r:id="rId24"/>
    <p:sldId id="367" r:id="rId25"/>
    <p:sldId id="369" r:id="rId26"/>
    <p:sldId id="370" r:id="rId27"/>
    <p:sldId id="374" r:id="rId28"/>
    <p:sldId id="373" r:id="rId29"/>
    <p:sldId id="376" r:id="rId30"/>
    <p:sldId id="375" r:id="rId31"/>
    <p:sldId id="377" r:id="rId32"/>
    <p:sldId id="385" r:id="rId33"/>
    <p:sldId id="379" r:id="rId34"/>
    <p:sldId id="412" r:id="rId35"/>
    <p:sldId id="378" r:id="rId36"/>
    <p:sldId id="380" r:id="rId37"/>
    <p:sldId id="386" r:id="rId38"/>
    <p:sldId id="411" r:id="rId39"/>
    <p:sldId id="383" r:id="rId40"/>
    <p:sldId id="391" r:id="rId41"/>
    <p:sldId id="390" r:id="rId42"/>
    <p:sldId id="382" r:id="rId43"/>
    <p:sldId id="392" r:id="rId44"/>
    <p:sldId id="393" r:id="rId45"/>
    <p:sldId id="403" r:id="rId46"/>
    <p:sldId id="406" r:id="rId47"/>
    <p:sldId id="410" r:id="rId48"/>
    <p:sldId id="399" r:id="rId49"/>
    <p:sldId id="400" r:id="rId50"/>
    <p:sldId id="409" r:id="rId51"/>
    <p:sldId id="408" r:id="rId52"/>
    <p:sldId id="396" r:id="rId53"/>
    <p:sldId id="394" r:id="rId54"/>
    <p:sldId id="395" r:id="rId55"/>
    <p:sldId id="398" r:id="rId56"/>
    <p:sldId id="397" r:id="rId57"/>
    <p:sldId id="384" r:id="rId58"/>
    <p:sldId id="401" r:id="rId59"/>
    <p:sldId id="402" r:id="rId60"/>
    <p:sldId id="404" r:id="rId61"/>
    <p:sldId id="405" r:id="rId62"/>
    <p:sldId id="407" r:id="rId63"/>
    <p:sldId id="387" r:id="rId64"/>
    <p:sldId id="388" r:id="rId65"/>
    <p:sldId id="389" r:id="rId66"/>
    <p:sldId id="317" r:id="rId67"/>
    <p:sldId id="341" r:id="rId68"/>
    <p:sldId id="348" r:id="rId69"/>
    <p:sldId id="349" r:id="rId70"/>
    <p:sldId id="350" r:id="rId71"/>
    <p:sldId id="351" r:id="rId72"/>
    <p:sldId id="342" r:id="rId73"/>
    <p:sldId id="324" r:id="rId74"/>
    <p:sldId id="334" r:id="rId75"/>
    <p:sldId id="339" r:id="rId76"/>
    <p:sldId id="325" r:id="rId77"/>
    <p:sldId id="331" r:id="rId78"/>
    <p:sldId id="332" r:id="rId79"/>
    <p:sldId id="361" r:id="rId80"/>
    <p:sldId id="362" r:id="rId81"/>
    <p:sldId id="346" r:id="rId82"/>
    <p:sldId id="345" r:id="rId83"/>
    <p:sldId id="344" r:id="rId84"/>
    <p:sldId id="340" r:id="rId85"/>
    <p:sldId id="343" r:id="rId86"/>
    <p:sldId id="352" r:id="rId87"/>
    <p:sldId id="358" r:id="rId88"/>
    <p:sldId id="360" r:id="rId89"/>
    <p:sldId id="335" r:id="rId90"/>
    <p:sldId id="353" r:id="rId91"/>
    <p:sldId id="354" r:id="rId92"/>
    <p:sldId id="359" r:id="rId93"/>
    <p:sldId id="336" r:id="rId94"/>
    <p:sldId id="338" r:id="rId95"/>
    <p:sldId id="337" r:id="rId96"/>
    <p:sldId id="347" r:id="rId97"/>
    <p:sldId id="357" r:id="rId98"/>
    <p:sldId id="355" r:id="rId99"/>
    <p:sldId id="356" r:id="rId100"/>
    <p:sldId id="319" r:id="rId101"/>
    <p:sldId id="320" r:id="rId102"/>
    <p:sldId id="321" r:id="rId103"/>
    <p:sldId id="323" r:id="rId104"/>
    <p:sldId id="328" r:id="rId105"/>
    <p:sldId id="329" r:id="rId106"/>
    <p:sldId id="333" r:id="rId107"/>
    <p:sldId id="326" r:id="rId108"/>
    <p:sldId id="327" r:id="rId109"/>
    <p:sldId id="318" r:id="rId110"/>
    <p:sldId id="322" r:id="rId111"/>
    <p:sldId id="283" r:id="rId112"/>
    <p:sldId id="299" r:id="rId113"/>
    <p:sldId id="289" r:id="rId114"/>
    <p:sldId id="286" r:id="rId115"/>
    <p:sldId id="287" r:id="rId116"/>
    <p:sldId id="288" r:id="rId117"/>
    <p:sldId id="290" r:id="rId118"/>
    <p:sldId id="291" r:id="rId119"/>
    <p:sldId id="292" r:id="rId120"/>
    <p:sldId id="284" r:id="rId121"/>
    <p:sldId id="300" r:id="rId122"/>
    <p:sldId id="301" r:id="rId123"/>
    <p:sldId id="302" r:id="rId124"/>
    <p:sldId id="303" r:id="rId125"/>
    <p:sldId id="306" r:id="rId126"/>
    <p:sldId id="304" r:id="rId127"/>
    <p:sldId id="305" r:id="rId128"/>
    <p:sldId id="307" r:id="rId129"/>
    <p:sldId id="308" r:id="rId130"/>
    <p:sldId id="296" r:id="rId131"/>
    <p:sldId id="297" r:id="rId132"/>
    <p:sldId id="310" r:id="rId133"/>
    <p:sldId id="311" r:id="rId134"/>
    <p:sldId id="312" r:id="rId135"/>
    <p:sldId id="298" r:id="rId136"/>
    <p:sldId id="314" r:id="rId137"/>
    <p:sldId id="315" r:id="rId138"/>
    <p:sldId id="316" r:id="rId139"/>
    <p:sldId id="309" r:id="rId140"/>
    <p:sldId id="294" r:id="rId141"/>
    <p:sldId id="293" r:id="rId142"/>
    <p:sldId id="313" r:id="rId143"/>
    <p:sldId id="295" r:id="rId144"/>
    <p:sldId id="256" r:id="rId145"/>
    <p:sldId id="257" r:id="rId146"/>
    <p:sldId id="274" r:id="rId147"/>
    <p:sldId id="258" r:id="rId148"/>
    <p:sldId id="259" r:id="rId149"/>
    <p:sldId id="260" r:id="rId150"/>
    <p:sldId id="261" r:id="rId151"/>
    <p:sldId id="262" r:id="rId152"/>
    <p:sldId id="263" r:id="rId153"/>
    <p:sldId id="264" r:id="rId154"/>
    <p:sldId id="266" r:id="rId155"/>
    <p:sldId id="275" r:id="rId156"/>
    <p:sldId id="268" r:id="rId157"/>
    <p:sldId id="267" r:id="rId158"/>
    <p:sldId id="269" r:id="rId159"/>
    <p:sldId id="270" r:id="rId160"/>
    <p:sldId id="265" r:id="rId161"/>
    <p:sldId id="273" r:id="rId162"/>
    <p:sldId id="271" r:id="rId163"/>
    <p:sldId id="272" r:id="rId164"/>
    <p:sldId id="282" r:id="rId165"/>
    <p:sldId id="277" r:id="rId166"/>
    <p:sldId id="279" r:id="rId167"/>
    <p:sldId id="281" r:id="rId16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5 (10/09/2019)" id="{F1B1DCC2-59F7-47FB-B72F-030298CE1019}">
          <p14:sldIdLst>
            <p14:sldId id="413"/>
            <p14:sldId id="414"/>
            <p14:sldId id="415"/>
            <p14:sldId id="416"/>
            <p14:sldId id="417"/>
            <p14:sldId id="419"/>
            <p14:sldId id="421"/>
            <p14:sldId id="420"/>
            <p14:sldId id="418"/>
            <p14:sldId id="429"/>
            <p14:sldId id="430"/>
            <p14:sldId id="424"/>
            <p14:sldId id="425"/>
            <p14:sldId id="426"/>
            <p14:sldId id="427"/>
            <p14:sldId id="428"/>
            <p14:sldId id="422"/>
            <p14:sldId id="423"/>
          </p14:sldIdLst>
        </p14:section>
        <p14:section name="Sprint 4 (29/07/2019)" id="{1CEDB15D-96EC-4BCE-84F4-F53358C1B0C3}">
          <p14:sldIdLst>
            <p14:sldId id="363"/>
            <p14:sldId id="365"/>
            <p14:sldId id="371"/>
            <p14:sldId id="366"/>
            <p14:sldId id="372"/>
            <p14:sldId id="367"/>
            <p14:sldId id="369"/>
            <p14:sldId id="370"/>
            <p14:sldId id="374"/>
            <p14:sldId id="373"/>
            <p14:sldId id="376"/>
            <p14:sldId id="375"/>
            <p14:sldId id="377"/>
            <p14:sldId id="385"/>
            <p14:sldId id="379"/>
            <p14:sldId id="412"/>
            <p14:sldId id="378"/>
            <p14:sldId id="380"/>
            <p14:sldId id="386"/>
            <p14:sldId id="411"/>
            <p14:sldId id="383"/>
            <p14:sldId id="391"/>
            <p14:sldId id="390"/>
            <p14:sldId id="382"/>
            <p14:sldId id="392"/>
            <p14:sldId id="393"/>
            <p14:sldId id="403"/>
            <p14:sldId id="406"/>
            <p14:sldId id="410"/>
            <p14:sldId id="399"/>
            <p14:sldId id="400"/>
            <p14:sldId id="409"/>
            <p14:sldId id="408"/>
            <p14:sldId id="396"/>
            <p14:sldId id="394"/>
            <p14:sldId id="395"/>
            <p14:sldId id="398"/>
            <p14:sldId id="397"/>
            <p14:sldId id="384"/>
            <p14:sldId id="401"/>
            <p14:sldId id="402"/>
            <p14:sldId id="404"/>
            <p14:sldId id="405"/>
            <p14:sldId id="407"/>
            <p14:sldId id="387"/>
            <p14:sldId id="388"/>
            <p14:sldId id="389"/>
          </p14:sldIdLst>
        </p14:section>
        <p14:section name="Sprint 3 (02/07/2019)" id="{F4E49053-9984-4D82-87B4-B3EDEDE0534F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81" dt="2019-09-05T21:14:20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microsoft.com/office/2016/11/relationships/changesInfo" Target="changesInfos/changesInfo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microsoft.com/office/2015/10/relationships/revisionInfo" Target="revisionInfo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5T21:14:28.392" v="8375" actId="14100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2T20:41:45.336" v="7849" actId="20577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addSp delSp modSp add modNotesTx">
        <pc:chgData name="Davor Josipovic" userId="c5beaa7c1ac2955a" providerId="LiveId" clId="{AA192CAC-6486-4EDF-A55B-BD09A2B748C1}" dt="2019-09-05T19:27:49.924" v="8331" actId="14861"/>
        <pc:sldMkLst>
          <pc:docMk/>
          <pc:sldMk cId="2507518006" sldId="422"/>
        </pc:sldMkLst>
        <pc:spChg chg="mod">
          <ac:chgData name="Davor Josipovic" userId="c5beaa7c1ac2955a" providerId="LiveId" clId="{AA192CAC-6486-4EDF-A55B-BD09A2B748C1}" dt="2019-09-04T20:34:53.701" v="7855" actId="20577"/>
          <ac:spMkLst>
            <pc:docMk/>
            <pc:sldMk cId="2507518006" sldId="422"/>
            <ac:spMk id="2" creationId="{4E1457D2-8ABF-4C3A-9A9E-A4176C1E28EC}"/>
          </ac:spMkLst>
        </pc:spChg>
        <pc:spChg chg="del">
          <ac:chgData name="Davor Josipovic" userId="c5beaa7c1ac2955a" providerId="LiveId" clId="{AA192CAC-6486-4EDF-A55B-BD09A2B748C1}" dt="2019-09-04T20:35:31.515" v="7858"/>
          <ac:spMkLst>
            <pc:docMk/>
            <pc:sldMk cId="2507518006" sldId="422"/>
            <ac:spMk id="3" creationId="{5544434E-996A-46E8-B4C3-5967C9F23B13}"/>
          </ac:spMkLst>
        </pc:spChg>
        <pc:picChg chg="add del">
          <ac:chgData name="Davor Josipovic" userId="c5beaa7c1ac2955a" providerId="LiveId" clId="{AA192CAC-6486-4EDF-A55B-BD09A2B748C1}" dt="2019-09-04T20:35:30.297" v="7857"/>
          <ac:picMkLst>
            <pc:docMk/>
            <pc:sldMk cId="2507518006" sldId="422"/>
            <ac:picMk id="4" creationId="{8658DA83-372B-45A7-A4C0-B63C6569BD76}"/>
          </ac:picMkLst>
        </pc:picChg>
        <pc:picChg chg="add mod">
          <ac:chgData name="Davor Josipovic" userId="c5beaa7c1ac2955a" providerId="LiveId" clId="{AA192CAC-6486-4EDF-A55B-BD09A2B748C1}" dt="2019-09-04T20:35:31.515" v="7858"/>
          <ac:picMkLst>
            <pc:docMk/>
            <pc:sldMk cId="2507518006" sldId="422"/>
            <ac:picMk id="5" creationId="{A9EC8F98-894A-45ED-B4B0-9FA08C512A62}"/>
          </ac:picMkLst>
        </pc:picChg>
        <pc:picChg chg="add mod">
          <ac:chgData name="Davor Josipovic" userId="c5beaa7c1ac2955a" providerId="LiveId" clId="{AA192CAC-6486-4EDF-A55B-BD09A2B748C1}" dt="2019-09-04T20:42:32.381" v="7897" actId="1440"/>
          <ac:picMkLst>
            <pc:docMk/>
            <pc:sldMk cId="2507518006" sldId="422"/>
            <ac:picMk id="6" creationId="{1B6715D8-856D-4C41-9E49-DD3AC74D57CB}"/>
          </ac:picMkLst>
        </pc:picChg>
        <pc:picChg chg="add mod">
          <ac:chgData name="Davor Josipovic" userId="c5beaa7c1ac2955a" providerId="LiveId" clId="{AA192CAC-6486-4EDF-A55B-BD09A2B748C1}" dt="2019-09-04T20:42:29.450" v="7896" actId="1440"/>
          <ac:picMkLst>
            <pc:docMk/>
            <pc:sldMk cId="2507518006" sldId="422"/>
            <ac:picMk id="7" creationId="{121D4478-3994-4C0B-B3FF-56B590907C34}"/>
          </ac:picMkLst>
        </pc:picChg>
        <pc:picChg chg="add mod">
          <ac:chgData name="Davor Josipovic" userId="c5beaa7c1ac2955a" providerId="LiveId" clId="{AA192CAC-6486-4EDF-A55B-BD09A2B748C1}" dt="2019-09-04T20:42:33.944" v="7898" actId="1440"/>
          <ac:picMkLst>
            <pc:docMk/>
            <pc:sldMk cId="2507518006" sldId="422"/>
            <ac:picMk id="13" creationId="{8386E429-8EB3-4111-8EF2-ACB79EA5EE84}"/>
          </ac:picMkLst>
        </pc:picChg>
        <pc:picChg chg="add mod">
          <ac:chgData name="Davor Josipovic" userId="c5beaa7c1ac2955a" providerId="LiveId" clId="{AA192CAC-6486-4EDF-A55B-BD09A2B748C1}" dt="2019-09-04T20:42:39.673" v="7899" actId="1076"/>
          <ac:picMkLst>
            <pc:docMk/>
            <pc:sldMk cId="2507518006" sldId="422"/>
            <ac:picMk id="17" creationId="{73D74495-C86C-4E4C-BD03-A1F868EA18F8}"/>
          </ac:picMkLst>
        </pc:picChg>
        <pc:cxnChg chg="add mod">
          <ac:chgData name="Davor Josipovic" userId="c5beaa7c1ac2955a" providerId="LiveId" clId="{AA192CAC-6486-4EDF-A55B-BD09A2B748C1}" dt="2019-09-05T18:52:50.686" v="8180" actId="14861"/>
          <ac:cxnSpMkLst>
            <pc:docMk/>
            <pc:sldMk cId="2507518006" sldId="422"/>
            <ac:cxnSpMk id="9" creationId="{017AE5AB-6D47-4863-B932-71449C5FE4A9}"/>
          </ac:cxnSpMkLst>
        </pc:cxnChg>
        <pc:cxnChg chg="add mod">
          <ac:chgData name="Davor Josipovic" userId="c5beaa7c1ac2955a" providerId="LiveId" clId="{AA192CAC-6486-4EDF-A55B-BD09A2B748C1}" dt="2019-09-05T19:27:49.924" v="8331" actId="14861"/>
          <ac:cxnSpMkLst>
            <pc:docMk/>
            <pc:sldMk cId="2507518006" sldId="422"/>
            <ac:cxnSpMk id="10" creationId="{C7215FC5-5F6A-4C21-9079-6EC2B8353B10}"/>
          </ac:cxnSpMkLst>
        </pc:cxnChg>
        <pc:cxnChg chg="add mod">
          <ac:chgData name="Davor Josipovic" userId="c5beaa7c1ac2955a" providerId="LiveId" clId="{AA192CAC-6486-4EDF-A55B-BD09A2B748C1}" dt="2019-09-05T18:52:50.686" v="8180" actId="14861"/>
          <ac:cxnSpMkLst>
            <pc:docMk/>
            <pc:sldMk cId="2507518006" sldId="422"/>
            <ac:cxnSpMk id="14" creationId="{C68E3D27-E5BA-4B9D-A4D5-D9E8F0FF7BE5}"/>
          </ac:cxnSpMkLst>
        </pc:cxnChg>
        <pc:cxnChg chg="add mod">
          <ac:chgData name="Davor Josipovic" userId="c5beaa7c1ac2955a" providerId="LiveId" clId="{AA192CAC-6486-4EDF-A55B-BD09A2B748C1}" dt="2019-09-05T18:52:50.686" v="8180" actId="14861"/>
          <ac:cxnSpMkLst>
            <pc:docMk/>
            <pc:sldMk cId="2507518006" sldId="422"/>
            <ac:cxnSpMk id="18" creationId="{C25D1484-7944-4B0A-B104-1865D72BD686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8:52:58.507" v="8181" actId="14861"/>
        <pc:sldMkLst>
          <pc:docMk/>
          <pc:sldMk cId="2979979871" sldId="423"/>
        </pc:sldMkLst>
        <pc:spChg chg="mod">
          <ac:chgData name="Davor Josipovic" userId="c5beaa7c1ac2955a" providerId="LiveId" clId="{AA192CAC-6486-4EDF-A55B-BD09A2B748C1}" dt="2019-09-04T20:46:20.768" v="8018" actId="20577"/>
          <ac:spMkLst>
            <pc:docMk/>
            <pc:sldMk cId="2979979871" sldId="423"/>
            <ac:spMk id="2" creationId="{4E1457D2-8ABF-4C3A-9A9E-A4176C1E28EC}"/>
          </ac:spMkLst>
        </pc:spChg>
        <pc:spChg chg="add del mod">
          <ac:chgData name="Davor Josipovic" userId="c5beaa7c1ac2955a" providerId="LiveId" clId="{AA192CAC-6486-4EDF-A55B-BD09A2B748C1}" dt="2019-09-04T20:45:11.622" v="7997" actId="478"/>
          <ac:spMkLst>
            <pc:docMk/>
            <pc:sldMk cId="2979979871" sldId="423"/>
            <ac:spMk id="4" creationId="{0CB3B203-656C-428D-BC04-366E57986D6D}"/>
          </ac:spMkLst>
        </pc:spChg>
        <pc:spChg chg="add del mod">
          <ac:chgData name="Davor Josipovic" userId="c5beaa7c1ac2955a" providerId="LiveId" clId="{AA192CAC-6486-4EDF-A55B-BD09A2B748C1}" dt="2019-09-04T20:47:08.285" v="8020"/>
          <ac:spMkLst>
            <pc:docMk/>
            <pc:sldMk cId="2979979871" sldId="423"/>
            <ac:spMk id="11" creationId="{D918369A-04A6-4CD0-897F-80494EA98FD6}"/>
          </ac:spMkLst>
        </pc:spChg>
        <pc:picChg chg="add del">
          <ac:chgData name="Davor Josipovic" userId="c5beaa7c1ac2955a" providerId="LiveId" clId="{AA192CAC-6486-4EDF-A55B-BD09A2B748C1}" dt="2019-09-04T20:45:24.544" v="8007" actId="478"/>
          <ac:picMkLst>
            <pc:docMk/>
            <pc:sldMk cId="2979979871" sldId="423"/>
            <ac:picMk id="5" creationId="{A9EC8F98-894A-45ED-B4B0-9FA08C512A62}"/>
          </ac:picMkLst>
        </pc:picChg>
        <pc:picChg chg="add del">
          <ac:chgData name="Davor Josipovic" userId="c5beaa7c1ac2955a" providerId="LiveId" clId="{AA192CAC-6486-4EDF-A55B-BD09A2B748C1}" dt="2019-09-04T20:45:24.062" v="8006" actId="478"/>
          <ac:picMkLst>
            <pc:docMk/>
            <pc:sldMk cId="2979979871" sldId="423"/>
            <ac:picMk id="6" creationId="{1B6715D8-856D-4C41-9E49-DD3AC74D57CB}"/>
          </ac:picMkLst>
        </pc:picChg>
        <pc:picChg chg="add del">
          <ac:chgData name="Davor Josipovic" userId="c5beaa7c1ac2955a" providerId="LiveId" clId="{AA192CAC-6486-4EDF-A55B-BD09A2B748C1}" dt="2019-09-04T20:45:20.061" v="8001" actId="478"/>
          <ac:picMkLst>
            <pc:docMk/>
            <pc:sldMk cId="2979979871" sldId="423"/>
            <ac:picMk id="7" creationId="{121D4478-3994-4C0B-B3FF-56B590907C34}"/>
          </ac:picMkLst>
        </pc:picChg>
        <pc:picChg chg="add mod">
          <ac:chgData name="Davor Josipovic" userId="c5beaa7c1ac2955a" providerId="LiveId" clId="{AA192CAC-6486-4EDF-A55B-BD09A2B748C1}" dt="2019-09-04T20:47:29.725" v="8029" actId="1440"/>
          <ac:picMkLst>
            <pc:docMk/>
            <pc:sldMk cId="2979979871" sldId="423"/>
            <ac:picMk id="12" creationId="{11C21F46-ECFA-4DDC-893C-45FFB016170B}"/>
          </ac:picMkLst>
        </pc:picChg>
        <pc:picChg chg="add del mod">
          <ac:chgData name="Davor Josipovic" userId="c5beaa7c1ac2955a" providerId="LiveId" clId="{AA192CAC-6486-4EDF-A55B-BD09A2B748C1}" dt="2019-09-04T20:45:20.875" v="8003" actId="478"/>
          <ac:picMkLst>
            <pc:docMk/>
            <pc:sldMk cId="2979979871" sldId="423"/>
            <ac:picMk id="13" creationId="{8386E429-8EB3-4111-8EF2-ACB79EA5EE84}"/>
          </ac:picMkLst>
        </pc:picChg>
        <pc:picChg chg="add mod">
          <ac:chgData name="Davor Josipovic" userId="c5beaa7c1ac2955a" providerId="LiveId" clId="{AA192CAC-6486-4EDF-A55B-BD09A2B748C1}" dt="2019-09-04T20:47:27.177" v="8026" actId="1440"/>
          <ac:picMkLst>
            <pc:docMk/>
            <pc:sldMk cId="2979979871" sldId="423"/>
            <ac:picMk id="15" creationId="{59032C5A-083F-42C5-A1B7-B216C6BD10FA}"/>
          </ac:picMkLst>
        </pc:picChg>
        <pc:picChg chg="add mod">
          <ac:chgData name="Davor Josipovic" userId="c5beaa7c1ac2955a" providerId="LiveId" clId="{AA192CAC-6486-4EDF-A55B-BD09A2B748C1}" dt="2019-09-04T20:47:28.100" v="8027" actId="1440"/>
          <ac:picMkLst>
            <pc:docMk/>
            <pc:sldMk cId="2979979871" sldId="423"/>
            <ac:picMk id="16" creationId="{8D0A71C9-9943-4045-B667-78A50BDC750B}"/>
          </ac:picMkLst>
        </pc:picChg>
        <pc:picChg chg="add del">
          <ac:chgData name="Davor Josipovic" userId="c5beaa7c1ac2955a" providerId="LiveId" clId="{AA192CAC-6486-4EDF-A55B-BD09A2B748C1}" dt="2019-09-04T20:45:21.684" v="8004" actId="478"/>
          <ac:picMkLst>
            <pc:docMk/>
            <pc:sldMk cId="2979979871" sldId="423"/>
            <ac:picMk id="17" creationId="{73D74495-C86C-4E4C-BD03-A1F868EA18F8}"/>
          </ac:picMkLst>
        </pc:picChg>
        <pc:picChg chg="add mod">
          <ac:chgData name="Davor Josipovic" userId="c5beaa7c1ac2955a" providerId="LiveId" clId="{AA192CAC-6486-4EDF-A55B-BD09A2B748C1}" dt="2019-09-04T20:47:08.285" v="8020"/>
          <ac:picMkLst>
            <pc:docMk/>
            <pc:sldMk cId="2979979871" sldId="423"/>
            <ac:picMk id="19" creationId="{A635AD0B-58D3-47E1-A0C6-879BA444A920}"/>
          </ac:picMkLst>
        </pc:picChg>
        <pc:cxnChg chg="del">
          <ac:chgData name="Davor Josipovic" userId="c5beaa7c1ac2955a" providerId="LiveId" clId="{AA192CAC-6486-4EDF-A55B-BD09A2B748C1}" dt="2019-09-04T20:45:17.574" v="7999" actId="478"/>
          <ac:cxnSpMkLst>
            <pc:docMk/>
            <pc:sldMk cId="2979979871" sldId="423"/>
            <ac:cxnSpMk id="9" creationId="{017AE5AB-6D47-4863-B932-71449C5FE4A9}"/>
          </ac:cxnSpMkLst>
        </pc:cxnChg>
        <pc:cxnChg chg="mod ord">
          <ac:chgData name="Davor Josipovic" userId="c5beaa7c1ac2955a" providerId="LiveId" clId="{AA192CAC-6486-4EDF-A55B-BD09A2B748C1}" dt="2019-09-05T18:52:58.507" v="8181" actId="14861"/>
          <ac:cxnSpMkLst>
            <pc:docMk/>
            <pc:sldMk cId="2979979871" sldId="423"/>
            <ac:cxnSpMk id="10" creationId="{C7215FC5-5F6A-4C21-9079-6EC2B8353B10}"/>
          </ac:cxnSpMkLst>
        </pc:cxnChg>
        <pc:cxnChg chg="del">
          <ac:chgData name="Davor Josipovic" userId="c5beaa7c1ac2955a" providerId="LiveId" clId="{AA192CAC-6486-4EDF-A55B-BD09A2B748C1}" dt="2019-09-04T20:45:22.752" v="8005" actId="478"/>
          <ac:cxnSpMkLst>
            <pc:docMk/>
            <pc:sldMk cId="2979979871" sldId="423"/>
            <ac:cxnSpMk id="14" creationId="{C68E3D27-E5BA-4B9D-A4D5-D9E8F0FF7BE5}"/>
          </ac:cxnSpMkLst>
        </pc:cxnChg>
        <pc:cxnChg chg="del">
          <ac:chgData name="Davor Josipovic" userId="c5beaa7c1ac2955a" providerId="LiveId" clId="{AA192CAC-6486-4EDF-A55B-BD09A2B748C1}" dt="2019-09-04T20:45:19.258" v="8000" actId="478"/>
          <ac:cxnSpMkLst>
            <pc:docMk/>
            <pc:sldMk cId="2979979871" sldId="423"/>
            <ac:cxnSpMk id="18" creationId="{C25D1484-7944-4B0A-B104-1865D72BD686}"/>
          </ac:cxnSpMkLst>
        </pc:cxnChg>
        <pc:cxnChg chg="add mod">
          <ac:chgData name="Davor Josipovic" userId="c5beaa7c1ac2955a" providerId="LiveId" clId="{AA192CAC-6486-4EDF-A55B-BD09A2B748C1}" dt="2019-09-05T18:52:58.507" v="8181" actId="14861"/>
          <ac:cxnSpMkLst>
            <pc:docMk/>
            <pc:sldMk cId="2979979871" sldId="423"/>
            <ac:cxnSpMk id="22" creationId="{72E2ACD7-0C84-44F4-B4A4-62EE0534E8C8}"/>
          </ac:cxnSpMkLst>
        </pc:cxnChg>
        <pc:cxnChg chg="add mod">
          <ac:chgData name="Davor Josipovic" userId="c5beaa7c1ac2955a" providerId="LiveId" clId="{AA192CAC-6486-4EDF-A55B-BD09A2B748C1}" dt="2019-09-05T18:52:58.507" v="8181" actId="14861"/>
          <ac:cxnSpMkLst>
            <pc:docMk/>
            <pc:sldMk cId="2979979871" sldId="423"/>
            <ac:cxnSpMk id="24" creationId="{2265B6A1-C612-4570-AE4F-179AF857B63F}"/>
          </ac:cxnSpMkLst>
        </pc:cxnChg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44.668" v="8326" actId="20577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5T18:55:27.001" v="8220" actId="164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1.607" v="8328" actId="20577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addSp delSp modSp add">
        <pc:chgData name="Davor Josipovic" userId="c5beaa7c1ac2955a" providerId="LiveId" clId="{AA192CAC-6486-4EDF-A55B-BD09A2B748C1}" dt="2019-09-05T21:14:28.392" v="8375" actId="14100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</pc:docChg>
  </pc:docChgLst>
  <pc:docChgLst>
    <pc:chgData name="Davor Josipovic" userId="c5beaa7c1ac2955a" providerId="LiveId" clId="{0966577C-D826-4B08-9B13-4E472AD33BE4}"/>
    <pc:docChg chg="undo custSel addSld modSld sldOrd">
      <pc:chgData name="Davor Josipovic" userId="c5beaa7c1ac2955a" providerId="LiveId" clId="{0966577C-D826-4B08-9B13-4E472AD33BE4}" dt="2019-08-28T13:47:26.787" v="1130" actId="1036"/>
      <pc:docMkLst>
        <pc:docMk/>
      </pc:docMkLst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addSp delSp modSp add">
        <pc:chgData name="Davor Josipovic" userId="c5beaa7c1ac2955a" providerId="LiveId" clId="{0966577C-D826-4B08-9B13-4E472AD33BE4}" dt="2019-08-15T07:37:50.318" v="13"/>
        <pc:sldMkLst>
          <pc:docMk/>
          <pc:sldMk cId="3024717985" sldId="414"/>
        </pc:sldMkLst>
        <pc:spChg chg="del">
          <ac:chgData name="Davor Josipovic" userId="c5beaa7c1ac2955a" providerId="LiveId" clId="{0966577C-D826-4B08-9B13-4E472AD33BE4}" dt="2019-08-15T07:37:50.318" v="13"/>
          <ac:spMkLst>
            <pc:docMk/>
            <pc:sldMk cId="3024717985" sldId="414"/>
            <ac:spMk id="3" creationId="{0628CC99-2383-4AF7-9EEA-CE0B792101DE}"/>
          </ac:spMkLst>
        </pc:spChg>
        <pc:picChg chg="add del">
          <ac:chgData name="Davor Josipovic" userId="c5beaa7c1ac2955a" providerId="LiveId" clId="{0966577C-D826-4B08-9B13-4E472AD33BE4}" dt="2019-08-15T07:37:48.504" v="12"/>
          <ac:picMkLst>
            <pc:docMk/>
            <pc:sldMk cId="3024717985" sldId="414"/>
            <ac:picMk id="4" creationId="{08E486D1-DED1-48C1-AE2F-87DE1C7E4E96}"/>
          </ac:picMkLst>
        </pc:picChg>
        <pc:picChg chg="add mod">
          <ac:chgData name="Davor Josipovic" userId="c5beaa7c1ac2955a" providerId="LiveId" clId="{0966577C-D826-4B08-9B13-4E472AD33BE4}" dt="2019-08-15T07:37:50.318" v="13"/>
          <ac:picMkLst>
            <pc:docMk/>
            <pc:sldMk cId="3024717985" sldId="414"/>
            <ac:picMk id="5" creationId="{900895C9-8111-4ED2-98B6-7751E0BA031D}"/>
          </ac:picMkLst>
        </pc:pic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add">
        <pc:chgData name="Davor Josipovic" userId="c5beaa7c1ac2955a" providerId="LiveId" clId="{0966577C-D826-4B08-9B13-4E472AD33BE4}" dt="2019-08-15T11:22:10.242" v="748" actId="20577"/>
        <pc:sldMkLst>
          <pc:docMk/>
          <pc:sldMk cId="395975311" sldId="416"/>
        </pc:sldMkLst>
        <pc:spChg chg="mod">
          <ac:chgData name="Davor Josipovic" userId="c5beaa7c1ac2955a" providerId="LiveId" clId="{0966577C-D826-4B08-9B13-4E472AD33BE4}" dt="2019-08-15T10:04:39.910" v="85" actId="20577"/>
          <ac:spMkLst>
            <pc:docMk/>
            <pc:sldMk cId="395975311" sldId="416"/>
            <ac:spMk id="2" creationId="{7EDB6009-AED0-4ADE-9F2C-C7B993049ED3}"/>
          </ac:spMkLst>
        </pc:spChg>
        <pc:spChg chg="mod">
          <ac:chgData name="Davor Josipovic" userId="c5beaa7c1ac2955a" providerId="LiveId" clId="{0966577C-D826-4B08-9B13-4E472AD33BE4}" dt="2019-08-15T11:22:10.242" v="748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add modNotesTx">
        <pc:chgData name="Davor Josipovic" userId="c5beaa7c1ac2955a" providerId="LiveId" clId="{0966577C-D826-4B08-9B13-4E472AD33BE4}" dt="2019-08-20T20:15:40.816" v="1124" actId="20577"/>
        <pc:sldMkLst>
          <pc:docMk/>
          <pc:sldMk cId="1004063151" sldId="417"/>
        </pc:sldMkLst>
        <pc:spChg chg="add del mod">
          <ac:chgData name="Davor Josipovic" userId="c5beaa7c1ac2955a" providerId="LiveId" clId="{0966577C-D826-4B08-9B13-4E472AD33BE4}" dt="2019-08-20T19:34:14.881" v="752"/>
          <ac:spMkLst>
            <pc:docMk/>
            <pc:sldMk cId="1004063151" sldId="417"/>
            <ac:spMk id="2" creationId="{A5618C40-6D3F-435E-9865-0876872103F8}"/>
          </ac:spMkLst>
        </pc:spChg>
        <pc:spChg chg="add del">
          <ac:chgData name="Davor Josipovic" userId="c5beaa7c1ac2955a" providerId="LiveId" clId="{0966577C-D826-4B08-9B13-4E472AD33BE4}" dt="2019-08-20T19:35:18.333" v="757"/>
          <ac:spMkLst>
            <pc:docMk/>
            <pc:sldMk cId="1004063151" sldId="417"/>
            <ac:spMk id="3" creationId="{894129FB-7901-4C3C-8215-E5879DD76C99}"/>
          </ac:spMkLst>
        </pc:spChg>
        <pc:spChg chg="add del">
          <ac:chgData name="Davor Josipovic" userId="c5beaa7c1ac2955a" providerId="LiveId" clId="{0966577C-D826-4B08-9B13-4E472AD33BE4}" dt="2019-08-20T19:34:14.865" v="751"/>
          <ac:spMkLst>
            <pc:docMk/>
            <pc:sldMk cId="1004063151" sldId="417"/>
            <ac:spMk id="4" creationId="{77D09CC6-824D-42CB-88BA-C3BC6D41F70B}"/>
          </ac:spMkLst>
        </pc:spChg>
        <pc:spChg chg="add del mod">
          <ac:chgData name="Davor Josipovic" userId="c5beaa7c1ac2955a" providerId="LiveId" clId="{0966577C-D826-4B08-9B13-4E472AD33BE4}" dt="2019-08-20T19:58:24.598" v="763"/>
          <ac:spMkLst>
            <pc:docMk/>
            <pc:sldMk cId="1004063151" sldId="417"/>
            <ac:spMk id="9" creationId="{09D353F3-9D04-4E9D-8BAA-01E313281EB6}"/>
          </ac:spMkLst>
        </pc:spChg>
        <pc:picChg chg="add del mod">
          <ac:chgData name="Davor Josipovic" userId="c5beaa7c1ac2955a" providerId="LiveId" clId="{0966577C-D826-4B08-9B13-4E472AD33BE4}" dt="2019-08-20T19:34:32.854" v="754"/>
          <ac:picMkLst>
            <pc:docMk/>
            <pc:sldMk cId="1004063151" sldId="417"/>
            <ac:picMk id="5" creationId="{7CD8CEC6-A027-4D84-A947-B01FBEDFD89D}"/>
          </ac:picMkLst>
        </pc:picChg>
        <pc:picChg chg="add del mod">
          <ac:chgData name="Davor Josipovic" userId="c5beaa7c1ac2955a" providerId="LiveId" clId="{0966577C-D826-4B08-9B13-4E472AD33BE4}" dt="2019-08-20T19:34:59.816" v="756"/>
          <ac:picMkLst>
            <pc:docMk/>
            <pc:sldMk cId="1004063151" sldId="417"/>
            <ac:picMk id="6" creationId="{C0F0CEA8-D328-4A1B-8BA0-A46A582D4B24}"/>
          </ac:picMkLst>
        </pc:picChg>
        <pc:picChg chg="add del mod">
          <ac:chgData name="Davor Josipovic" userId="c5beaa7c1ac2955a" providerId="LiveId" clId="{0966577C-D826-4B08-9B13-4E472AD33BE4}" dt="2019-08-20T19:56:30.467" v="758" actId="478"/>
          <ac:picMkLst>
            <pc:docMk/>
            <pc:sldMk cId="1004063151" sldId="417"/>
            <ac:picMk id="7" creationId="{38AB7953-82FC-461E-968B-8F35B95136E2}"/>
          </ac:picMkLst>
        </pc:picChg>
        <pc:picChg chg="add del">
          <ac:chgData name="Davor Josipovic" userId="c5beaa7c1ac2955a" providerId="LiveId" clId="{0966577C-D826-4B08-9B13-4E472AD33BE4}" dt="2019-08-20T19:58:22.074" v="761"/>
          <ac:picMkLst>
            <pc:docMk/>
            <pc:sldMk cId="1004063151" sldId="417"/>
            <ac:picMk id="10" creationId="{6BC9E3C2-F9B8-4E94-B4FB-7B15307F37DD}"/>
          </ac:picMkLst>
        </pc:picChg>
        <pc:picChg chg="add mod">
          <ac:chgData name="Davor Josipovic" userId="c5beaa7c1ac2955a" providerId="LiveId" clId="{0966577C-D826-4B08-9B13-4E472AD33BE4}" dt="2019-08-20T19:58:24.598" v="763"/>
          <ac:picMkLst>
            <pc:docMk/>
            <pc:sldMk cId="1004063151" sldId="417"/>
            <ac:picMk id="11" creationId="{C917C312-6C01-45CA-8738-40EC08E83F54}"/>
          </ac:picMkLst>
        </pc:picChg>
      </pc:sldChg>
      <pc:sldChg chg="add">
        <pc:chgData name="Davor Josipovic" userId="c5beaa7c1ac2955a" providerId="LiveId" clId="{0966577C-D826-4B08-9B13-4E472AD33BE4}" dt="2019-08-20T19:58:29.964" v="764"/>
        <pc:sldMkLst>
          <pc:docMk/>
          <pc:sldMk cId="649373750" sldId="418"/>
        </pc:sldMkLst>
      </pc:sldChg>
      <pc:sldChg chg="addSp delSp modSp add">
        <pc:chgData name="Davor Josipovic" userId="c5beaa7c1ac2955a" providerId="LiveId" clId="{0966577C-D826-4B08-9B13-4E472AD33BE4}" dt="2019-08-20T20:00:07.473" v="778" actId="27636"/>
        <pc:sldMkLst>
          <pc:docMk/>
          <pc:sldMk cId="1381692377" sldId="419"/>
        </pc:sldMkLst>
        <pc:spChg chg="add del mod">
          <ac:chgData name="Davor Josipovic" userId="c5beaa7c1ac2955a" providerId="LiveId" clId="{0966577C-D826-4B08-9B13-4E472AD33BE4}" dt="2019-08-20T20:00:07.473" v="778" actId="27636"/>
          <ac:spMkLst>
            <pc:docMk/>
            <pc:sldMk cId="1381692377" sldId="419"/>
            <ac:spMk id="4" creationId="{C6F7A2F6-E625-4F7C-9A6D-F5A651147994}"/>
          </ac:spMkLst>
        </pc:spChg>
        <pc:spChg chg="add del">
          <ac:chgData name="Davor Josipovic" userId="c5beaa7c1ac2955a" providerId="LiveId" clId="{0966577C-D826-4B08-9B13-4E472AD33BE4}" dt="2019-08-20T19:59:32.269" v="769"/>
          <ac:spMkLst>
            <pc:docMk/>
            <pc:sldMk cId="1381692377" sldId="419"/>
            <ac:spMk id="5" creationId="{7F9A42F5-C899-45DC-8481-0DA358C99015}"/>
          </ac:spMkLst>
        </pc:spChg>
        <pc:picChg chg="del">
          <ac:chgData name="Davor Josipovic" userId="c5beaa7c1ac2955a" providerId="LiveId" clId="{0966577C-D826-4B08-9B13-4E472AD33BE4}" dt="2019-08-20T19:59:28.255" v="766" actId="478"/>
          <ac:picMkLst>
            <pc:docMk/>
            <pc:sldMk cId="1381692377" sldId="419"/>
            <ac:picMk id="11" creationId="{C917C312-6C01-45CA-8738-40EC08E83F54}"/>
          </ac:picMkLst>
        </pc:picChg>
      </pc:sldChg>
      <pc:sldChg chg="addSp delSp modSp add modNotesTx">
        <pc:chgData name="Davor Josipovic" userId="c5beaa7c1ac2955a" providerId="LiveId" clId="{0966577C-D826-4B08-9B13-4E472AD33BE4}" dt="2019-08-20T20:15:07.020" v="1100" actId="20577"/>
        <pc:sldMkLst>
          <pc:docMk/>
          <pc:sldMk cId="641819545" sldId="420"/>
        </pc:sldMkLst>
        <pc:spChg chg="add del">
          <ac:chgData name="Davor Josipovic" userId="c5beaa7c1ac2955a" providerId="LiveId" clId="{0966577C-D826-4B08-9B13-4E472AD33BE4}" dt="2019-08-20T20:01:41.189" v="781"/>
          <ac:spMkLst>
            <pc:docMk/>
            <pc:sldMk cId="641819545" sldId="420"/>
            <ac:spMk id="3" creationId="{185F49F6-2648-4AA2-AD22-D3129101703B}"/>
          </ac:spMkLst>
        </pc:spChg>
        <pc:spChg chg="mod">
          <ac:chgData name="Davor Josipovic" userId="c5beaa7c1ac2955a" providerId="LiveId" clId="{0966577C-D826-4B08-9B13-4E472AD33BE4}" dt="2019-08-20T20:06:50.442" v="870" actId="20577"/>
          <ac:spMkLst>
            <pc:docMk/>
            <pc:sldMk cId="641819545" sldId="420"/>
            <ac:spMk id="4" creationId="{C6F7A2F6-E625-4F7C-9A6D-F5A651147994}"/>
          </ac:spMkLst>
        </pc:spChg>
      </pc:sldChg>
      <pc:sldChg chg="addSp delSp modSp add ord modNotesTx">
        <pc:chgData name="Davor Josipovic" userId="c5beaa7c1ac2955a" providerId="LiveId" clId="{0966577C-D826-4B08-9B13-4E472AD33BE4}" dt="2019-08-20T20:08:38.970" v="969" actId="20577"/>
        <pc:sldMkLst>
          <pc:docMk/>
          <pc:sldMk cId="530719195" sldId="421"/>
        </pc:sldMkLst>
        <pc:spChg chg="add del mod">
          <ac:chgData name="Davor Josipovic" userId="c5beaa7c1ac2955a" providerId="LiveId" clId="{0966577C-D826-4B08-9B13-4E472AD33BE4}" dt="2019-08-20T20:07:51.810" v="874"/>
          <ac:spMkLst>
            <pc:docMk/>
            <pc:sldMk cId="530719195" sldId="421"/>
            <ac:spMk id="4" creationId="{57C06D95-8262-4CCC-8488-6C7179262584}"/>
          </ac:spMkLst>
        </pc:spChg>
        <pc:picChg chg="add mod">
          <ac:chgData name="Davor Josipovic" userId="c5beaa7c1ac2955a" providerId="LiveId" clId="{0966577C-D826-4B08-9B13-4E472AD33BE4}" dt="2019-08-20T20:07:51.810" v="874"/>
          <ac:picMkLst>
            <pc:docMk/>
            <pc:sldMk cId="530719195" sldId="421"/>
            <ac:picMk id="5" creationId="{1523C080-B263-4B5F-BDEB-C19C05D915F3}"/>
          </ac:picMkLst>
        </pc:picChg>
        <pc:picChg chg="del">
          <ac:chgData name="Davor Josipovic" userId="c5beaa7c1ac2955a" providerId="LiveId" clId="{0966577C-D826-4B08-9B13-4E472AD33BE4}" dt="2019-08-20T20:07:49.836" v="873" actId="478"/>
          <ac:picMkLst>
            <pc:docMk/>
            <pc:sldMk cId="530719195" sldId="421"/>
            <ac:picMk id="11" creationId="{C917C312-6C01-45CA-8738-40EC08E83F54}"/>
          </ac:picMkLst>
        </pc:pic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F5091CEC-A69F-4B4D-BF1D-9B075408F942}"/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30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1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42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by day --&gt;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data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frequency (like BAOL033X) which has 20x or more datapoints than others, and thus has a higher weight on the distribution.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BAOL040X and BAOL010X and BAOL094X from the same region? And BAOL070X? This latter might be amplifying the left skewness.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data with a timestamp is taken into consideration.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81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4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curve s the robust estimate for in v0.02 (mean = 1033.317 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9.586297). The yellow one is the old estimate (1034.2 // 9.93342).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8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Rechts</a:t>
            </a:r>
            <a:r>
              <a:rPr lang="en-US" dirty="0"/>
              <a:t>: </a:t>
            </a:r>
            <a:r>
              <a:rPr lang="en-US" dirty="0" err="1"/>
              <a:t>oude</a:t>
            </a:r>
            <a:r>
              <a:rPr lang="en-US" dirty="0"/>
              <a:t> v0.02: </a:t>
            </a:r>
            <a:r>
              <a:rPr lang="en-US" dirty="0" err="1"/>
              <a:t>eerste</a:t>
            </a:r>
            <a:r>
              <a:rPr lang="en-US" dirty="0"/>
              <a:t> punt is </a:t>
            </a:r>
            <a:r>
              <a:rPr lang="en-US" dirty="0" err="1"/>
              <a:t>geen</a:t>
            </a:r>
            <a:r>
              <a:rPr lang="en-US" dirty="0"/>
              <a:t> outlier</a:t>
            </a:r>
          </a:p>
          <a:p>
            <a:r>
              <a:rPr lang="en-US" dirty="0"/>
              <a:t>Links: </a:t>
            </a:r>
            <a:r>
              <a:rPr lang="en-US" dirty="0" err="1"/>
              <a:t>nieuwe</a:t>
            </a:r>
            <a:r>
              <a:rPr lang="en-US" dirty="0"/>
              <a:t> v0.03: is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3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Bedoeling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VMM data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gelijkaardige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42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Voordeel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of de data </a:t>
            </a:r>
            <a:r>
              <a:rPr lang="en-US" dirty="0" err="1"/>
              <a:t>wel</a:t>
            </a:r>
            <a:r>
              <a:rPr lang="en-US" dirty="0"/>
              <a:t> “valid is” … maar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stopt</a:t>
            </a:r>
            <a:r>
              <a:rPr lang="en-US" dirty="0"/>
              <a:t> het </a:t>
            </a:r>
            <a:r>
              <a:rPr lang="en-US" dirty="0" err="1"/>
              <a:t>wel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4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</a:t>
            </a:r>
            <a:r>
              <a:rPr lang="en-US" dirty="0"/>
              <a:t>: 10 and 30 cmH2O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8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Ene </a:t>
            </a:r>
            <a:r>
              <a:rPr lang="nl-BE" dirty="0" err="1"/>
              <a:t>outlier</a:t>
            </a:r>
            <a:r>
              <a:rPr lang="nl-BE" dirty="0"/>
              <a:t> werd gedetecteerd, maar andere niet. Reden zit in time </a:t>
            </a:r>
            <a:r>
              <a:rPr lang="nl-BE" dirty="0" err="1"/>
              <a:t>differences</a:t>
            </a:r>
            <a:r>
              <a:rPr lang="nl-BE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27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9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2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2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87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6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6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3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0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9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5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Hier is te zien dat er bij de eerste </a:t>
            </a:r>
            <a:r>
              <a:rPr lang="nl-BE" dirty="0" err="1"/>
              <a:t>timediff</a:t>
            </a:r>
            <a:r>
              <a:rPr lang="nl-BE" dirty="0"/>
              <a:t> 1u is, terwijl bij 2</a:t>
            </a:r>
            <a:r>
              <a:rPr lang="nl-BE" baseline="30000" dirty="0"/>
              <a:t>e</a:t>
            </a:r>
            <a:r>
              <a:rPr lang="nl-BE" dirty="0"/>
              <a:t> om een langere periode gaat.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3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  delta</a:t>
            </a:r>
          </a:p>
          <a:p>
            <a:r>
              <a:rPr lang="pt-BR" dirty="0"/>
              <a:t>1:   AO  3968 -363.44550      NA</a:t>
            </a:r>
          </a:p>
          <a:p>
            <a:r>
              <a:rPr lang="pt-BR" dirty="0"/>
              <a:t>2:   AO 13555 -164.79150      NA</a:t>
            </a:r>
          </a:p>
          <a:p>
            <a:r>
              <a:rPr lang="pt-BR" dirty="0"/>
              <a:t>3:   AO 14117 -351.28300      NA</a:t>
            </a:r>
          </a:p>
          <a:p>
            <a:r>
              <a:rPr lang="pt-BR" dirty="0"/>
              <a:t>4:   AO 18671  -98.52490      NA</a:t>
            </a:r>
          </a:p>
          <a:p>
            <a:r>
              <a:rPr lang="pt-BR" dirty="0"/>
              <a:t>5:   LS 18671  -83.12519      NA</a:t>
            </a:r>
          </a:p>
          <a:p>
            <a:r>
              <a:rPr lang="pt-BR" dirty="0"/>
              <a:t>6:   LS 18731  141.76297      NA</a:t>
            </a:r>
          </a:p>
          <a:p>
            <a:r>
              <a:rPr lang="pt-BR" dirty="0"/>
              <a:t>7:   TC 18731  -55.43006 0.88835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4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delta</a:t>
            </a:r>
          </a:p>
          <a:p>
            <a:r>
              <a:rPr lang="pt-BR" dirty="0"/>
              <a:t>1:   TC 12646  -78.75362   0.9</a:t>
            </a:r>
          </a:p>
          <a:p>
            <a:r>
              <a:rPr lang="pt-BR" dirty="0"/>
              <a:t>2:   LS 12819   18.66690    NA</a:t>
            </a:r>
          </a:p>
          <a:p>
            <a:r>
              <a:rPr lang="pt-BR" dirty="0"/>
              <a:t>3:   LS 14964 -229.19110    NA</a:t>
            </a:r>
          </a:p>
          <a:p>
            <a:r>
              <a:rPr lang="pt-BR" dirty="0"/>
              <a:t>4:   LS 14967   15.28390    NA</a:t>
            </a:r>
          </a:p>
          <a:p>
            <a:r>
              <a:rPr lang="pt-BR" dirty="0"/>
              <a:t>5:   LS 17548   14.99090    NA</a:t>
            </a:r>
          </a:p>
          <a:p>
            <a:r>
              <a:rPr lang="pt-BR" dirty="0"/>
              <a:t>6:   LS 18423  234.68931    NA</a:t>
            </a:r>
          </a:p>
          <a:p>
            <a:r>
              <a:rPr lang="pt-BR" dirty="0"/>
              <a:t>7:   TC 18422  -26.10584   0.9</a:t>
            </a:r>
          </a:p>
          <a:p>
            <a:r>
              <a:rPr lang="pt-BR" dirty="0"/>
              <a:t>8:   LS 21015 -379.05010    NA</a:t>
            </a:r>
          </a:p>
          <a:p>
            <a:r>
              <a:rPr lang="pt-BR" dirty="0"/>
              <a:t>9:   LS 21051  334.48390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255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 type index       alpha    delta</a:t>
            </a:r>
          </a:p>
          <a:p>
            <a:r>
              <a:rPr lang="pt-BR" dirty="0"/>
              <a:t> 1:   AO  3966 -336.291000       NA</a:t>
            </a:r>
          </a:p>
          <a:p>
            <a:r>
              <a:rPr lang="pt-BR" dirty="0"/>
              <a:t> 2:   LS 11151  -10.675097       NA</a:t>
            </a:r>
          </a:p>
          <a:p>
            <a:r>
              <a:rPr lang="pt-BR" dirty="0"/>
              <a:t> 3:   LS 11785   10.032903       NA</a:t>
            </a:r>
          </a:p>
          <a:p>
            <a:r>
              <a:rPr lang="pt-BR" dirty="0"/>
              <a:t> 4:   LS 19886 -182.234182       NA</a:t>
            </a:r>
          </a:p>
          <a:p>
            <a:r>
              <a:rPr lang="pt-BR" dirty="0"/>
              <a:t> 5:   AO 19908 -135.556366       NA</a:t>
            </a:r>
          </a:p>
          <a:p>
            <a:r>
              <a:rPr lang="pt-BR" dirty="0"/>
              <a:t> 6:   LS 19908  -28.647396       NA</a:t>
            </a:r>
          </a:p>
          <a:p>
            <a:r>
              <a:rPr lang="pt-BR" dirty="0"/>
              <a:t> 7:   LS 19930   35.651662       NA</a:t>
            </a:r>
          </a:p>
          <a:p>
            <a:r>
              <a:rPr lang="pt-BR" dirty="0"/>
              <a:t> 8:   LS 19929   24.020522       NA</a:t>
            </a:r>
          </a:p>
          <a:p>
            <a:r>
              <a:rPr lang="pt-BR" dirty="0"/>
              <a:t> 9:   LS 19931   18.204817       NA</a:t>
            </a:r>
          </a:p>
          <a:p>
            <a:r>
              <a:rPr lang="pt-BR" dirty="0"/>
              <a:t>10:   LS 19922   98.079984       NA</a:t>
            </a:r>
          </a:p>
          <a:p>
            <a:r>
              <a:rPr lang="pt-BR" dirty="0"/>
              <a:t>11:   TC 19922  -68.068404 0.861789</a:t>
            </a:r>
          </a:p>
          <a:p>
            <a:r>
              <a:rPr lang="pt-BR" dirty="0"/>
              <a:t>12:   AO 19921   11.545716       NA</a:t>
            </a:r>
          </a:p>
          <a:p>
            <a:r>
              <a:rPr lang="pt-BR" dirty="0"/>
              <a:t>13:   TC 19909  -49.970933 0.900000</a:t>
            </a:r>
          </a:p>
          <a:p>
            <a:r>
              <a:rPr lang="pt-BR" dirty="0"/>
              <a:t>14:   LS 19928    7.035651       NA</a:t>
            </a:r>
          </a:p>
          <a:p>
            <a:r>
              <a:rPr lang="pt-BR" dirty="0"/>
              <a:t>15:   LS 23049 -245.934097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13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type index      alpha    delta</a:t>
            </a:r>
          </a:p>
          <a:p>
            <a:r>
              <a:rPr lang="pt-BR" dirty="0"/>
              <a:t>1:   LS 12667 -115.47090       NA</a:t>
            </a:r>
          </a:p>
          <a:p>
            <a:r>
              <a:rPr lang="pt-BR" dirty="0"/>
              <a:t>2:   TC 12667   67.47053 0.600487</a:t>
            </a:r>
          </a:p>
          <a:p>
            <a:r>
              <a:rPr lang="pt-BR" dirty="0"/>
              <a:t>3:   AO 17938 -189.50000       NA</a:t>
            </a:r>
          </a:p>
          <a:p>
            <a:r>
              <a:rPr lang="pt-BR" dirty="0"/>
              <a:t>4:   AO 26767 -340.00000       NA</a:t>
            </a:r>
          </a:p>
          <a:p>
            <a:r>
              <a:rPr lang="pt-BR" dirty="0"/>
              <a:t>5:   AO 28706 -340.50000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73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</a:t>
            </a:r>
            <a:r>
              <a:rPr lang="en-US" dirty="0"/>
              <a:t> de 3e case: </a:t>
            </a:r>
            <a:r>
              <a:rPr lang="en-US" dirty="0" err="1"/>
              <a:t>hangt</a:t>
            </a:r>
            <a:r>
              <a:rPr lang="en-US" dirty="0"/>
              <a:t> </a:t>
            </a:r>
            <a:r>
              <a:rPr lang="en-US" dirty="0" err="1"/>
              <a:t>allemaal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je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treholds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diff-outliers </a:t>
            </a:r>
            <a:r>
              <a:rPr lang="en-US" dirty="0" err="1"/>
              <a:t>zet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23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5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5/09/2019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1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118.emf"/><Relationship Id="rId4" Type="http://schemas.openxmlformats.org/officeDocument/2006/relationships/package" Target="../embeddings/Microsoft_Excel_Worksheet.xlsx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kgdown.r-lib.org/" TargetMode="External"/><Relationship Id="rId2" Type="http://schemas.openxmlformats.org/officeDocument/2006/relationships/hyperlink" Target="https://github.com/DOV-Vlaanderen/groundwater-logger-validation/issues/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1#issuecomment-50768593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ellitrack.nl/tracker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blob/levelshifts/src/r/outliers/outliers_comparison_geotech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2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emf"/><Relationship Id="rId4" Type="http://schemas.openxmlformats.org/officeDocument/2006/relationships/image" Target="../media/image9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10193F-6C94-456B-B283-370B6588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B7A0E-CBAF-4233-9BF1-40DDC914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68" y="3707389"/>
            <a:ext cx="2257425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1C8EE-642F-4F40-955B-D0F7DFA4D22E}"/>
              </a:ext>
            </a:extLst>
          </p:cNvPr>
          <p:cNvCxnSpPr>
            <a:cxnSpLocks/>
          </p:cNvCxnSpPr>
          <p:nvPr/>
        </p:nvCxnSpPr>
        <p:spPr>
          <a:xfrm flipV="1">
            <a:off x="2649682" y="3190009"/>
            <a:ext cx="758536" cy="8112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718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71CC6C1-6D4D-435F-9995-FAED2BE2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4BC567-1337-42DC-BD85-7153300B7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98"/>
          <a:stretch/>
        </p:blipFill>
        <p:spPr>
          <a:xfrm>
            <a:off x="9090313" y="124691"/>
            <a:ext cx="2994314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E5D8E-41C4-4E75-BAF1-F4012F9E0B87}"/>
              </a:ext>
            </a:extLst>
          </p:cNvPr>
          <p:cNvCxnSpPr>
            <a:cxnSpLocks/>
          </p:cNvCxnSpPr>
          <p:nvPr/>
        </p:nvCxnSpPr>
        <p:spPr>
          <a:xfrm flipH="1">
            <a:off x="8458201" y="1690688"/>
            <a:ext cx="1901535" cy="130189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5759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v0.05 vs. v0.06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EE1E-FE7A-4D63-A925-37031F3B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differences in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94d_151202090852_T4175.MON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94d_160317114145_T4175.MON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112d_151202090850_T4180.MON</a:t>
            </a:r>
          </a:p>
          <a:p>
            <a:pPr lvl="1"/>
            <a:r>
              <a:rPr lang="en-US" dirty="0"/>
              <a:t>pp09-1_120829130801_F5474.MON</a:t>
            </a:r>
          </a:p>
        </p:txBody>
      </p:sp>
    </p:spTree>
    <p:extLst>
      <p:ext uri="{BB962C8B-B14F-4D97-AF65-F5344CB8AC3E}">
        <p14:creationId xmlns:p14="http://schemas.microsoft.com/office/powerpoint/2010/main" val="13095366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94d_151202090852_T4175.MON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5D675-32A5-482F-84B0-804F60EF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0D1EEA-EED4-4CF8-A846-82459FDDA24A}"/>
              </a:ext>
            </a:extLst>
          </p:cNvPr>
          <p:cNvGrpSpPr/>
          <p:nvPr/>
        </p:nvGrpSpPr>
        <p:grpSpPr>
          <a:xfrm>
            <a:off x="9406291" y="161780"/>
            <a:ext cx="2916813" cy="2371725"/>
            <a:chOff x="9406291" y="161780"/>
            <a:chExt cx="2916813" cy="237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057D75-992A-4B6A-8C4E-D3924D35F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6291" y="161780"/>
              <a:ext cx="2505075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22E7C-945B-4393-87EA-999D97634CEE}"/>
                </a:ext>
              </a:extLst>
            </p:cNvPr>
            <p:cNvSpPr txBox="1"/>
            <p:nvPr/>
          </p:nvSpPr>
          <p:spPr>
            <a:xfrm>
              <a:off x="11034631" y="2036618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8510155" y="1585192"/>
            <a:ext cx="1620981" cy="4514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4240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94d_160317114145_T4175.MON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37C10C-9B29-447A-8D99-8873BA42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80EED-0D5D-4116-B05A-B9728A407D99}"/>
              </a:ext>
            </a:extLst>
          </p:cNvPr>
          <p:cNvGrpSpPr/>
          <p:nvPr/>
        </p:nvGrpSpPr>
        <p:grpSpPr>
          <a:xfrm>
            <a:off x="6630106" y="365125"/>
            <a:ext cx="3143250" cy="2295525"/>
            <a:chOff x="6630106" y="365125"/>
            <a:chExt cx="3143250" cy="2295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F6B10C-25FA-45CA-BE14-F5DD81CD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0106" y="365125"/>
              <a:ext cx="3143250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24725F-B46F-45F4-B4A1-7C8245485647}"/>
                </a:ext>
              </a:extLst>
            </p:cNvPr>
            <p:cNvSpPr txBox="1"/>
            <p:nvPr/>
          </p:nvSpPr>
          <p:spPr>
            <a:xfrm>
              <a:off x="7557494" y="485703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 (Wrong)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34D0E-9583-4292-9CFB-E5943A65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927" y="4297073"/>
            <a:ext cx="198120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A4B6A4-FFCD-4D73-8646-0F5C8AF31AAF}"/>
              </a:ext>
            </a:extLst>
          </p:cNvPr>
          <p:cNvCxnSpPr>
            <a:cxnSpLocks/>
          </p:cNvCxnSpPr>
          <p:nvPr/>
        </p:nvCxnSpPr>
        <p:spPr>
          <a:xfrm flipH="1" flipV="1">
            <a:off x="7557495" y="5642264"/>
            <a:ext cx="1815105" cy="534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5621482" y="1901536"/>
            <a:ext cx="1517073" cy="121573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315325-AB87-4A79-90C4-EDD403E01AD3}"/>
              </a:ext>
            </a:extLst>
          </p:cNvPr>
          <p:cNvGrpSpPr/>
          <p:nvPr/>
        </p:nvGrpSpPr>
        <p:grpSpPr>
          <a:xfrm>
            <a:off x="838200" y="4297073"/>
            <a:ext cx="2343150" cy="2371725"/>
            <a:chOff x="838200" y="4297073"/>
            <a:chExt cx="2343150" cy="23717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E7AFEF-4FEA-4A5F-BC6F-E45F95B1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297073"/>
              <a:ext cx="234315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A11B54-7C12-43A8-A63F-260B1346725F}"/>
                </a:ext>
              </a:extLst>
            </p:cNvPr>
            <p:cNvSpPr txBox="1"/>
            <p:nvPr/>
          </p:nvSpPr>
          <p:spPr>
            <a:xfrm>
              <a:off x="884173" y="5877720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 (Correct)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D79FDD-9E15-4E3B-AD17-CAFCBE2844AD}"/>
              </a:ext>
            </a:extLst>
          </p:cNvPr>
          <p:cNvCxnSpPr>
            <a:cxnSpLocks/>
          </p:cNvCxnSpPr>
          <p:nvPr/>
        </p:nvCxnSpPr>
        <p:spPr>
          <a:xfrm flipV="1">
            <a:off x="2701636" y="4000500"/>
            <a:ext cx="2784764" cy="94557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7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112d_151202090850_T4180.MON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0D285C-EADB-4DF3-9DFF-A270C91B4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E5F98A7-2DC5-4324-8A49-0E0EC86A4B3B}"/>
              </a:ext>
            </a:extLst>
          </p:cNvPr>
          <p:cNvGrpSpPr/>
          <p:nvPr/>
        </p:nvGrpSpPr>
        <p:grpSpPr>
          <a:xfrm>
            <a:off x="4354144" y="4263736"/>
            <a:ext cx="3181350" cy="2438400"/>
            <a:chOff x="8946926" y="100734"/>
            <a:chExt cx="3181350" cy="243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8252B9-A0DA-47AF-BEDB-4E58B9A26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926" y="100734"/>
              <a:ext cx="3181350" cy="2438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64B5F-A7BA-4744-A3BD-B5095FE5A0AC}"/>
                </a:ext>
              </a:extLst>
            </p:cNvPr>
            <p:cNvSpPr txBox="1"/>
            <p:nvPr/>
          </p:nvSpPr>
          <p:spPr>
            <a:xfrm>
              <a:off x="9475995" y="681037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V="1">
            <a:off x="7138555" y="3813464"/>
            <a:ext cx="1184563" cy="85205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E90FD0-657E-4D27-8CAA-00509C400D70}"/>
              </a:ext>
            </a:extLst>
          </p:cNvPr>
          <p:cNvGrpSpPr/>
          <p:nvPr/>
        </p:nvGrpSpPr>
        <p:grpSpPr>
          <a:xfrm>
            <a:off x="9268257" y="76921"/>
            <a:ext cx="2695575" cy="2400300"/>
            <a:chOff x="9268257" y="76921"/>
            <a:chExt cx="2695575" cy="24003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E793A00-0098-4125-A42F-39EC9C24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8257" y="76921"/>
              <a:ext cx="2695575" cy="2400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A1FB5D-9563-4AB3-82B1-27F00E3733E8}"/>
                </a:ext>
              </a:extLst>
            </p:cNvPr>
            <p:cNvSpPr txBox="1"/>
            <p:nvPr/>
          </p:nvSpPr>
          <p:spPr>
            <a:xfrm>
              <a:off x="9963855" y="365125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9D16AC-20E4-4F6E-953A-B5AF32FA51E0}"/>
              </a:ext>
            </a:extLst>
          </p:cNvPr>
          <p:cNvCxnSpPr>
            <a:cxnSpLocks/>
          </p:cNvCxnSpPr>
          <p:nvPr/>
        </p:nvCxnSpPr>
        <p:spPr>
          <a:xfrm flipH="1">
            <a:off x="8853055" y="1825625"/>
            <a:ext cx="1215736" cy="93980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7829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/>
              <a:t>pp09-1_120829130801_F5474.MON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82129-0A30-40B8-A6A4-B17D77465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33997B-6E8E-40FE-A917-1A3B08F03D4B}"/>
              </a:ext>
            </a:extLst>
          </p:cNvPr>
          <p:cNvGrpSpPr/>
          <p:nvPr/>
        </p:nvGrpSpPr>
        <p:grpSpPr>
          <a:xfrm>
            <a:off x="571500" y="4001294"/>
            <a:ext cx="3733800" cy="2371725"/>
            <a:chOff x="571500" y="4001294"/>
            <a:chExt cx="3733800" cy="2371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0A46F-A296-4801-8AEE-C22DDC57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" y="4001294"/>
              <a:ext cx="373380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A5425C-C983-4873-8535-F5D28694299B}"/>
                </a:ext>
              </a:extLst>
            </p:cNvPr>
            <p:cNvSpPr txBox="1"/>
            <p:nvPr/>
          </p:nvSpPr>
          <p:spPr>
            <a:xfrm>
              <a:off x="843908" y="4634346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E9C55D-B9AA-4788-A07B-01363D6B7D9A}"/>
              </a:ext>
            </a:extLst>
          </p:cNvPr>
          <p:cNvCxnSpPr>
            <a:cxnSpLocks/>
          </p:cNvCxnSpPr>
          <p:nvPr/>
        </p:nvCxnSpPr>
        <p:spPr>
          <a:xfrm flipV="1">
            <a:off x="3325091" y="3117273"/>
            <a:ext cx="1776845" cy="151707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76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57D2-8ABF-4C3A-9A9E-A4176C1E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DYLP085A_80769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C8F98-894A-45ED-B4B0-9FA08C512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6715D8-856D-4C41-9E49-DD3AC74D5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547" y="1394043"/>
            <a:ext cx="1914525" cy="2409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D4478-3994-4C0B-B3FF-56B590907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180" y="305377"/>
            <a:ext cx="1590675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7AE5AB-6D47-4863-B932-71449C5FE4A9}"/>
              </a:ext>
            </a:extLst>
          </p:cNvPr>
          <p:cNvCxnSpPr/>
          <p:nvPr/>
        </p:nvCxnSpPr>
        <p:spPr>
          <a:xfrm flipH="1">
            <a:off x="4862945" y="1984664"/>
            <a:ext cx="446810" cy="61429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215FC5-5F6A-4C21-9079-6EC2B8353B10}"/>
              </a:ext>
            </a:extLst>
          </p:cNvPr>
          <p:cNvCxnSpPr>
            <a:cxnSpLocks/>
          </p:cNvCxnSpPr>
          <p:nvPr/>
        </p:nvCxnSpPr>
        <p:spPr>
          <a:xfrm>
            <a:off x="3241419" y="2753158"/>
            <a:ext cx="901250" cy="79014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386E429-8EB3-4111-8EF2-ACB79EA5E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625" y="4810125"/>
            <a:ext cx="9144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8E3D27-E5BA-4B9D-A4D5-D9E8F0FF7BE5}"/>
              </a:ext>
            </a:extLst>
          </p:cNvPr>
          <p:cNvCxnSpPr>
            <a:cxnSpLocks/>
          </p:cNvCxnSpPr>
          <p:nvPr/>
        </p:nvCxnSpPr>
        <p:spPr>
          <a:xfrm flipV="1">
            <a:off x="6533715" y="4956464"/>
            <a:ext cx="137249" cy="49876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3D74495-C86C-4E4C-BD03-A1F868EA1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0741" y="339761"/>
            <a:ext cx="1190625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5D1484-7944-4B0A-B104-1865D72BD686}"/>
              </a:ext>
            </a:extLst>
          </p:cNvPr>
          <p:cNvCxnSpPr>
            <a:cxnSpLocks/>
          </p:cNvCxnSpPr>
          <p:nvPr/>
        </p:nvCxnSpPr>
        <p:spPr>
          <a:xfrm flipH="1">
            <a:off x="8662554" y="1750436"/>
            <a:ext cx="1301301" cy="167856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518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57D2-8ABF-4C3A-9A9E-A4176C1E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DYLP108A_D7570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635AD0B-58D3-47E1-A0C6-879BA444A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C21F46-ECFA-4DDC-893C-45FFB0161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513" y="4073525"/>
            <a:ext cx="1038225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032C5A-083F-42C5-A1B7-B216C6BD1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099" y="4330411"/>
            <a:ext cx="6858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0A71C9-9943-4045-B667-78A50BDC7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497" y="88322"/>
            <a:ext cx="12763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215FC5-5F6A-4C21-9079-6EC2B8353B10}"/>
              </a:ext>
            </a:extLst>
          </p:cNvPr>
          <p:cNvCxnSpPr>
            <a:cxnSpLocks/>
          </p:cNvCxnSpPr>
          <p:nvPr/>
        </p:nvCxnSpPr>
        <p:spPr>
          <a:xfrm flipV="1">
            <a:off x="3584864" y="1624987"/>
            <a:ext cx="1506681" cy="862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E2ACD7-0C84-44F4-B4A4-62EE0534E8C8}"/>
              </a:ext>
            </a:extLst>
          </p:cNvPr>
          <p:cNvCxnSpPr>
            <a:cxnSpLocks/>
          </p:cNvCxnSpPr>
          <p:nvPr/>
        </p:nvCxnSpPr>
        <p:spPr>
          <a:xfrm>
            <a:off x="8550692" y="4714650"/>
            <a:ext cx="1299891" cy="118216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65B6A1-C612-4570-AE4F-179AF857B63F}"/>
              </a:ext>
            </a:extLst>
          </p:cNvPr>
          <p:cNvCxnSpPr>
            <a:cxnSpLocks/>
          </p:cNvCxnSpPr>
          <p:nvPr/>
        </p:nvCxnSpPr>
        <p:spPr>
          <a:xfrm flipH="1">
            <a:off x="6753847" y="4534541"/>
            <a:ext cx="496954" cy="57778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979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diagnostic</a:t>
            </a:r>
            <a:r>
              <a:rPr lang="nl-BE" dirty="0"/>
              <a:t> plots</a:t>
            </a:r>
          </a:p>
        </p:txBody>
      </p:sp>
    </p:spTree>
    <p:extLst>
      <p:ext uri="{BB962C8B-B14F-4D97-AF65-F5344CB8AC3E}">
        <p14:creationId xmlns:p14="http://schemas.microsoft.com/office/powerpoint/2010/main" val="31716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0705-06C0-42D6-9E36-4DBFFAB8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895C9-8111-4ED2-98B6-7751E0BA0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937" y="1825625"/>
            <a:ext cx="79321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17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Diagnostic plots (outliers)</a:t>
            </a:r>
          </a:p>
          <a:p>
            <a:r>
              <a:rPr lang="en-US" dirty="0"/>
              <a:t>Air pressure: clean a-priori data</a:t>
            </a:r>
          </a:p>
          <a:p>
            <a:r>
              <a:rPr lang="en-US" dirty="0"/>
              <a:t>Universal data loading</a:t>
            </a:r>
          </a:p>
          <a:p>
            <a:r>
              <a:rPr lang="en-US" dirty="0"/>
              <a:t>Geotech data</a:t>
            </a:r>
          </a:p>
          <a:p>
            <a:pPr lvl="1"/>
            <a:r>
              <a:rPr lang="en-US" dirty="0"/>
              <a:t>Comparison outlier detection: v0.04 vs. </a:t>
            </a:r>
            <a:r>
              <a:rPr lang="en-US" dirty="0" err="1"/>
              <a:t>tsoutliers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19642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</a:t>
            </a:r>
          </a:p>
        </p:txBody>
      </p:sp>
    </p:spTree>
    <p:extLst>
      <p:ext uri="{BB962C8B-B14F-4D97-AF65-F5344CB8AC3E}">
        <p14:creationId xmlns:p14="http://schemas.microsoft.com/office/powerpoint/2010/main" val="362261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813B-7A3E-4A80-934D-27A7D02C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A6CD-5DB2-46D7-AB10-FB5E2922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main parts:</a:t>
            </a:r>
          </a:p>
          <a:p>
            <a:pPr lvl="1"/>
            <a:r>
              <a:rPr lang="en-US" dirty="0"/>
              <a:t>Vignette</a:t>
            </a:r>
          </a:p>
          <a:p>
            <a:pPr lvl="1"/>
            <a:r>
              <a:rPr lang="en-US" dirty="0"/>
              <a:t>API interface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dirty="0">
                <a:hlinkClick r:id="rId3"/>
              </a:rPr>
              <a:t>pkgdown</a:t>
            </a:r>
            <a:r>
              <a:rPr lang="en-US" dirty="0"/>
              <a:t>-like documentation</a:t>
            </a:r>
          </a:p>
          <a:p>
            <a:pPr lvl="1"/>
            <a:r>
              <a:rPr lang="en-US" dirty="0"/>
              <a:t>Website-like documentation</a:t>
            </a:r>
          </a:p>
          <a:p>
            <a:pPr lvl="1"/>
            <a:r>
              <a:rPr lang="en-US" dirty="0"/>
              <a:t>Supported by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FC36D-B2EE-4AA6-B854-D6A4E7F2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09" y="1384562"/>
            <a:ext cx="4076700" cy="231457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4DA8133-C7F8-469D-AF1B-9C714B016128}"/>
              </a:ext>
            </a:extLst>
          </p:cNvPr>
          <p:cNvSpPr/>
          <p:nvPr/>
        </p:nvSpPr>
        <p:spPr>
          <a:xfrm>
            <a:off x="9610033" y="107211"/>
            <a:ext cx="2277168" cy="1325564"/>
          </a:xfrm>
          <a:prstGeom prst="cloudCallout">
            <a:avLst>
              <a:gd name="adj1" fmla="val -49000"/>
              <a:gd name="adj2" fmla="val 7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Vignette TOC</a:t>
            </a:r>
          </a:p>
        </p:txBody>
      </p:sp>
    </p:spTree>
    <p:extLst>
      <p:ext uri="{BB962C8B-B14F-4D97-AF65-F5344CB8AC3E}">
        <p14:creationId xmlns:p14="http://schemas.microsoft.com/office/powerpoint/2010/main" val="407922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02100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plot = TRUE)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E5F0B7-E702-4607-BA87-E840472A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1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(“air pressure”) , plot = TRUE)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2C206-288D-4BD4-858C-3862E3CDB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/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A-priori (green)</a:t>
                </a:r>
                <a:endParaRPr lang="nl-B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=1033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nl-BE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=9,58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053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(“hydrostatic pressure”) , plot = TRUE)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0BDD0-DE8A-4A14-8EE5-CBE90260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a-priori data</a:t>
            </a:r>
          </a:p>
        </p:txBody>
      </p:sp>
    </p:spTree>
    <p:extLst>
      <p:ext uri="{BB962C8B-B14F-4D97-AF65-F5344CB8AC3E}">
        <p14:creationId xmlns:p14="http://schemas.microsoft.com/office/powerpoint/2010/main" val="2671740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clean a-priori data</a:t>
            </a:r>
          </a:p>
        </p:txBody>
      </p:sp>
      <p:pic>
        <p:nvPicPr>
          <p:cNvPr id="3074" name="Picture 2" descr="https://user-images.githubusercontent.com/4161918/61657647-ba8e5100-acc3-11e9-9ed9-5ea1ec32f31c.png">
            <a:extLst>
              <a:ext uri="{FF2B5EF4-FFF2-40B4-BE49-F238E27FC236}">
                <a16:creationId xmlns:a16="http://schemas.microsoft.com/office/drawing/2014/main" id="{F1466F35-A402-4B24-9017-FE547ED28B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3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aggregated clean a-priori data</a:t>
            </a:r>
          </a:p>
        </p:txBody>
      </p:sp>
      <p:pic>
        <p:nvPicPr>
          <p:cNvPr id="7170" name="Picture 2" descr="https://user-images.githubusercontent.com/4161918/61658647-1528ac80-acc6-11e9-97c8-1fd8f448eee9.png">
            <a:extLst>
              <a:ext uri="{FF2B5EF4-FFF2-40B4-BE49-F238E27FC236}">
                <a16:creationId xmlns:a16="http://schemas.microsoft.com/office/drawing/2014/main" id="{2E955D0D-BFF7-4C7C-9F80-E9712FB04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809C-DDC6-4538-8C3C-162E3465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subsample intervals?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B65D-FAA7-4BCB-8797-C31E1B26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 of very large intervals (e.g. month): only a few samples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Subsampling:</a:t>
            </a:r>
          </a:p>
          <a:p>
            <a:pPr lvl="1"/>
            <a:r>
              <a:rPr lang="en-US" dirty="0"/>
              <a:t>Intuitively: not how a real logger works.</a:t>
            </a:r>
          </a:p>
          <a:p>
            <a:pPr lvl="1"/>
            <a:r>
              <a:rPr lang="en-US" dirty="0"/>
              <a:t>Independence assumption: does not work in case of subsampling.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7076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60C-8953-4C62-A56C-F5717891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apriori</a:t>
            </a:r>
            <a:r>
              <a:rPr lang="en-US" dirty="0"/>
              <a:t> air pressure</a:t>
            </a:r>
            <a:br>
              <a:rPr lang="en-US" dirty="0"/>
            </a:br>
            <a:r>
              <a:rPr lang="en-US" sz="1800" dirty="0"/>
              <a:t>red (</a:t>
            </a:r>
            <a:r>
              <a:rPr lang="en-US" sz="1800" dirty="0" err="1"/>
              <a:t>sd</a:t>
            </a:r>
            <a:r>
              <a:rPr lang="en-US" sz="1800" dirty="0"/>
              <a:t>/mean), green (robust), yellow (robust old data)</a:t>
            </a:r>
            <a:r>
              <a:rPr lang="en-US" dirty="0"/>
              <a:t> </a:t>
            </a:r>
          </a:p>
        </p:txBody>
      </p:sp>
      <p:pic>
        <p:nvPicPr>
          <p:cNvPr id="6146" name="Picture 2" descr="https://user-images.githubusercontent.com/4161918/61661164-c3832080-accb-11e9-8d28-5036f122a311.png">
            <a:extLst>
              <a:ext uri="{FF2B5EF4-FFF2-40B4-BE49-F238E27FC236}">
                <a16:creationId xmlns:a16="http://schemas.microsoft.com/office/drawing/2014/main" id="{D597E6E9-3687-4FCA-AC65-32311FB804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0" y="1825625"/>
            <a:ext cx="47785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ser-images.githubusercontent.com/4161918/61658669-2376c880-acc6-11e9-8a2a-ee862eb6ba3b.png">
            <a:extLst>
              <a:ext uri="{FF2B5EF4-FFF2-40B4-BE49-F238E27FC236}">
                <a16:creationId xmlns:a16="http://schemas.microsoft.com/office/drawing/2014/main" id="{3845DE4D-F075-4258-91F4-D8124AA3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273" y="5058000"/>
            <a:ext cx="19767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45D0B063-2FD4-4290-B514-72BC8EADC668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5526"/>
              <a:gd name="adj2" fmla="val 10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A-priori pressure data is as good as it can get…</a:t>
            </a:r>
          </a:p>
        </p:txBody>
      </p:sp>
    </p:spTree>
    <p:extLst>
      <p:ext uri="{BB962C8B-B14F-4D97-AF65-F5344CB8AC3E}">
        <p14:creationId xmlns:p14="http://schemas.microsoft.com/office/powerpoint/2010/main" val="115735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8B66A1-D8B8-4B7B-993E-A4A58AFF0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264"/>
            <a:ext cx="6120000" cy="3442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96F2-9BF7-4D29-901D-AA7C6C4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(BAOL005X_72525)</a:t>
            </a:r>
            <a:br>
              <a:rPr lang="en-US" dirty="0"/>
            </a:br>
            <a:r>
              <a:rPr lang="en-US" sz="1800" dirty="0"/>
              <a:t>v0.03 (new) vs. v0.02 (old)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8F6FB2-B5AA-4B8E-8473-B0B2164B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264"/>
            <a:ext cx="6120000" cy="3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9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 data loading</a:t>
            </a:r>
          </a:p>
        </p:txBody>
      </p:sp>
    </p:spTree>
    <p:extLst>
      <p:ext uri="{BB962C8B-B14F-4D97-AF65-F5344CB8AC3E}">
        <p14:creationId xmlns:p14="http://schemas.microsoft.com/office/powerpoint/2010/main" val="2681900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2365D-01E5-4D17-916C-D240C27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data loading: Logger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06055-367F-40CC-AFF5-16C3896A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Static methods: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inbo</a:t>
            </a:r>
            <a:r>
              <a:rPr lang="en-US" dirty="0">
                <a:latin typeface="Consolas" panose="020B0609020204030204" pitchFamily="49" charset="0"/>
              </a:rPr>
              <a:t>')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geotech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pPr lvl="1"/>
            <a:endParaRPr lang="en-US" dirty="0"/>
          </a:p>
          <a:p>
            <a:r>
              <a:rPr lang="en-US" dirty="0"/>
              <a:t>Initialization: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df &lt;- Logger('DYLP006X')$df</a:t>
            </a:r>
          </a:p>
          <a:p>
            <a:pPr lvl="1"/>
            <a:r>
              <a:rPr lang="da-DK" dirty="0">
                <a:latin typeface="Consolas" panose="020B0609020204030204" pitchFamily="49" charset="0"/>
              </a:rPr>
              <a:t>df &lt;- Logger('ff_b29d_0903')$df</a:t>
            </a:r>
          </a:p>
          <a:p>
            <a:pPr lvl="1"/>
            <a:endParaRPr lang="da-DK" dirty="0"/>
          </a:p>
          <a:p>
            <a:r>
              <a:rPr lang="da-DK" dirty="0">
                <a:hlinkClick r:id="rId3"/>
              </a:rPr>
              <a:t>Uniform dataframe</a:t>
            </a:r>
            <a:r>
              <a:rPr lang="da-DK" dirty="0"/>
              <a:t>:</a:t>
            </a:r>
          </a:p>
          <a:p>
            <a:pPr lvl="1"/>
            <a:r>
              <a:rPr lang="en-US" dirty="0"/>
              <a:t>Primary key: MEASUREMENT_ID</a:t>
            </a:r>
          </a:p>
          <a:p>
            <a:pPr lvl="1"/>
            <a:r>
              <a:rPr lang="en-US" dirty="0"/>
              <a:t>UTC timestamp: TIMESTAMP_UTC</a:t>
            </a:r>
          </a:p>
          <a:p>
            <a:pPr lvl="1"/>
            <a:r>
              <a:rPr lang="en-US" dirty="0"/>
              <a:t>Value: PRESSURE_VALUE</a:t>
            </a:r>
          </a:p>
          <a:p>
            <a:pPr lvl="1"/>
            <a:r>
              <a:rPr lang="en-US" dirty="0"/>
              <a:t>Units: PRESSURE_UNIT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FF123-CCF8-4A9C-837D-9E6D6AE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45" y="3876098"/>
            <a:ext cx="5067300" cy="264795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7656D78-375B-49CF-8226-D85E2485EC35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79576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Todo</a:t>
            </a:r>
            <a:r>
              <a:rPr lang="en-US" dirty="0"/>
              <a:t>… VMM.</a:t>
            </a:r>
          </a:p>
        </p:txBody>
      </p:sp>
    </p:spTree>
    <p:extLst>
      <p:ext uri="{BB962C8B-B14F-4D97-AF65-F5344CB8AC3E}">
        <p14:creationId xmlns:p14="http://schemas.microsoft.com/office/powerpoint/2010/main" val="3056542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E214-EBBF-44DF-995C-DAED89A1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VMM raw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D9C5-BEBF-42AC-A8F8-6F5A5739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http://www.ellitrack.nl/tracker/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9C4D-D659-4DDF-B8AF-A565DB71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40" y="2551402"/>
            <a:ext cx="6624779" cy="36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7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Geotechniek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460782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FF22F-EFB1-406B-AA89-487418DB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6"/>
          <a:stretch/>
        </p:blipFill>
        <p:spPr>
          <a:xfrm>
            <a:off x="1295400" y="4483113"/>
            <a:ext cx="7200000" cy="2009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 err="1"/>
              <a:t>All</a:t>
            </a:r>
            <a:r>
              <a:rPr lang="nl-BE" dirty="0"/>
              <a:t> data have </a:t>
            </a:r>
            <a:r>
              <a:rPr lang="nl-BE" dirty="0" err="1"/>
              <a:t>timestamps</a:t>
            </a:r>
            <a:r>
              <a:rPr lang="nl-BE" dirty="0"/>
              <a:t> without NA</a:t>
            </a:r>
          </a:p>
          <a:p>
            <a:pPr fontAlgn="ctr"/>
            <a:r>
              <a:rPr lang="nl-BE" dirty="0"/>
              <a:t>Time </a:t>
            </a:r>
            <a:r>
              <a:rPr lang="nl-BE" dirty="0" err="1"/>
              <a:t>intervals</a:t>
            </a:r>
            <a:r>
              <a:rPr lang="nl-BE" dirty="0"/>
              <a:t> are </a:t>
            </a:r>
            <a:r>
              <a:rPr lang="nl-BE" dirty="0" err="1"/>
              <a:t>either</a:t>
            </a:r>
            <a:r>
              <a:rPr lang="nl-BE" dirty="0"/>
              <a:t> 5 or 15min: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  5 min  15 min </a:t>
            </a:r>
            <a:br>
              <a:rPr lang="nl-BE" dirty="0">
                <a:latin typeface="Consolas" panose="020B0609020204030204" pitchFamily="49" charset="0"/>
              </a:rPr>
            </a:br>
            <a:r>
              <a:rPr lang="nl-BE" dirty="0">
                <a:latin typeface="Consolas" panose="020B0609020204030204" pitchFamily="49" charset="0"/>
              </a:rPr>
              <a:t>1307676  436567 </a:t>
            </a:r>
          </a:p>
          <a:p>
            <a:pPr lvl="1"/>
            <a:r>
              <a:rPr lang="en-US" dirty="0"/>
              <a:t>If necessary: best to aggregate on hourly basis?</a:t>
            </a:r>
          </a:p>
          <a:p>
            <a:r>
              <a:rPr lang="en-US" dirty="0"/>
              <a:t>The data is clearly seasonal and a random walk</a:t>
            </a:r>
          </a:p>
        </p:txBody>
      </p:sp>
    </p:spTree>
    <p:extLst>
      <p:ext uri="{BB962C8B-B14F-4D97-AF65-F5344CB8AC3E}">
        <p14:creationId xmlns:p14="http://schemas.microsoft.com/office/powerpoint/2010/main" val="1314869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Main comparison file:</a:t>
            </a:r>
          </a:p>
          <a:p>
            <a:pPr lvl="1" fontAlgn="ctr"/>
            <a:r>
              <a:rPr lang="en-US" dirty="0">
                <a:hlinkClick r:id="rId2"/>
              </a:rPr>
              <a:t>https://github.com/DOV-Vlaanderen/groundwater-logger-validation/blob/levelshifts/src/r/outliers/outliers_comparison_geotech.pdf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en-US" dirty="0"/>
              <a:t>5 methods</a:t>
            </a:r>
          </a:p>
          <a:p>
            <a:pPr lvl="1" fontAlgn="ctr"/>
            <a:r>
              <a:rPr lang="en-US" dirty="0"/>
              <a:t>v0.01: normality assumption</a:t>
            </a:r>
          </a:p>
          <a:p>
            <a:pPr lvl="1" fontAlgn="ctr"/>
            <a:r>
              <a:rPr lang="en-US" dirty="0"/>
              <a:t>v0.02: upper level = </a:t>
            </a:r>
            <a:r>
              <a:rPr lang="en-US" dirty="0" err="1"/>
              <a:t>apriori</a:t>
            </a:r>
            <a:r>
              <a:rPr lang="en-US" dirty="0"/>
              <a:t> air pressure, lower level normality assumption  </a:t>
            </a:r>
          </a:p>
          <a:p>
            <a:pPr lvl="1" fontAlgn="ctr"/>
            <a:r>
              <a:rPr lang="en-US" dirty="0"/>
              <a:t>v0.04: based on </a:t>
            </a:r>
            <a:r>
              <a:rPr lang="en-US" dirty="0" err="1"/>
              <a:t>apriori</a:t>
            </a:r>
            <a:r>
              <a:rPr lang="en-US" dirty="0"/>
              <a:t> difference min(left-diff, right-diff) knowledge: </a:t>
            </a:r>
          </a:p>
          <a:p>
            <a:pPr lvl="2" fontAlgn="ctr"/>
            <a:r>
              <a:rPr lang="en-US" dirty="0"/>
              <a:t>5min: max 10cmH2O</a:t>
            </a:r>
          </a:p>
          <a:p>
            <a:pPr lvl="1" fontAlgn="ctr"/>
            <a:r>
              <a:rPr lang="en-US" dirty="0" err="1"/>
              <a:t>tsoutliers</a:t>
            </a:r>
            <a:r>
              <a:rPr lang="en-US" dirty="0"/>
              <a:t>:</a:t>
            </a:r>
          </a:p>
          <a:p>
            <a:pPr lvl="2" fontAlgn="ctr"/>
            <a:r>
              <a:rPr lang="en-US" dirty="0"/>
              <a:t>Full: AO, TC, LS</a:t>
            </a:r>
          </a:p>
          <a:p>
            <a:pPr lvl="2" fontAlgn="ctr"/>
            <a:r>
              <a:rPr lang="en-US" dirty="0"/>
              <a:t>AO only highlights with difference plot</a:t>
            </a:r>
          </a:p>
          <a:p>
            <a:pPr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6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2571D-99BF-4353-87E8-041F85C3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0"/>
            <a:ext cx="12192000" cy="687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8E620-B171-4A0B-8075-3D223C756FE6}"/>
              </a:ext>
            </a:extLst>
          </p:cNvPr>
          <p:cNvSpPr txBox="1"/>
          <p:nvPr/>
        </p:nvSpPr>
        <p:spPr>
          <a:xfrm rot="19074993">
            <a:off x="5446231" y="1122435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0A07D-4FD8-4C83-A5EF-441BE398E391}"/>
              </a:ext>
            </a:extLst>
          </p:cNvPr>
          <p:cNvSpPr txBox="1"/>
          <p:nvPr/>
        </p:nvSpPr>
        <p:spPr>
          <a:xfrm rot="19074993">
            <a:off x="9141931" y="1122436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DB0D7-8A8F-4BCB-9818-ECBF82CA70BF}"/>
              </a:ext>
            </a:extLst>
          </p:cNvPr>
          <p:cNvSpPr txBox="1"/>
          <p:nvPr/>
        </p:nvSpPr>
        <p:spPr>
          <a:xfrm rot="19074993">
            <a:off x="1172105" y="4662272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82C4-A938-4937-9ADA-1F230C4EE1C8}"/>
              </a:ext>
            </a:extLst>
          </p:cNvPr>
          <p:cNvSpPr txBox="1"/>
          <p:nvPr/>
        </p:nvSpPr>
        <p:spPr>
          <a:xfrm rot="19074993">
            <a:off x="4951381" y="4585328"/>
            <a:ext cx="2519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AO, TC, 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78203-5C78-4AF1-A6B2-34D7BD870799}"/>
              </a:ext>
            </a:extLst>
          </p:cNvPr>
          <p:cNvSpPr txBox="1"/>
          <p:nvPr/>
        </p:nvSpPr>
        <p:spPr>
          <a:xfrm rot="19074993">
            <a:off x="1304125" y="988386"/>
            <a:ext cx="179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</a:t>
            </a:r>
          </a:p>
        </p:txBody>
      </p:sp>
    </p:spTree>
    <p:extLst>
      <p:ext uri="{BB962C8B-B14F-4D97-AF65-F5344CB8AC3E}">
        <p14:creationId xmlns:p14="http://schemas.microsoft.com/office/powerpoint/2010/main" val="458541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CB8B2C-51A0-461D-AC84-02E9DEC0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not normal but a seasonal random walk.</a:t>
            </a:r>
          </a:p>
        </p:txBody>
      </p:sp>
    </p:spTree>
    <p:extLst>
      <p:ext uri="{BB962C8B-B14F-4D97-AF65-F5344CB8AC3E}">
        <p14:creationId xmlns:p14="http://schemas.microsoft.com/office/powerpoint/2010/main" val="359462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6009-AED0-4ADE-9F2C-C7B99304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D599-6789-4621-B60F-459AAF341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 thing about this method is that it don't require equidistant time differences (because our </a:t>
            </a:r>
            <a:r>
              <a:rPr lang="en-US" dirty="0" err="1"/>
              <a:t>apriori</a:t>
            </a:r>
            <a:r>
              <a:rPr lang="en-US" dirty="0"/>
              <a:t> knowledge)</a:t>
            </a:r>
          </a:p>
          <a:p>
            <a:pPr lvl="1"/>
            <a:r>
              <a:rPr lang="en-US" dirty="0"/>
              <a:t>E.g.: you measure each 5 min, and then suddenly you don’t measure for 2 days. Suddenly you have a level shift. How likely is this level shift, given </a:t>
            </a:r>
            <a:r>
              <a:rPr lang="en-US" dirty="0" err="1"/>
              <a:t>apriori</a:t>
            </a:r>
            <a:r>
              <a:rPr lang="en-US"/>
              <a:t>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5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57ED-41FA-402C-8D37-712816BC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it works, but mostly not…</a:t>
            </a:r>
          </a:p>
        </p:txBody>
      </p:sp>
    </p:spTree>
    <p:extLst>
      <p:ext uri="{BB962C8B-B14F-4D97-AF65-F5344CB8AC3E}">
        <p14:creationId xmlns:p14="http://schemas.microsoft.com/office/powerpoint/2010/main" val="130010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AFB5B-DE0E-48D2-A457-CD5F4C8BF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BBD6042-CBB6-4B80-B1AB-CC7195563F7A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to v0.01…</a:t>
            </a:r>
          </a:p>
        </p:txBody>
      </p:sp>
    </p:spTree>
    <p:extLst>
      <p:ext uri="{BB962C8B-B14F-4D97-AF65-F5344CB8AC3E}">
        <p14:creationId xmlns:p14="http://schemas.microsoft.com/office/powerpoint/2010/main" val="3814492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589B56-22C9-4ADA-A8EF-36F4B934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air…</a:t>
            </a:r>
          </a:p>
          <a:p>
            <a:pPr algn="ctr"/>
            <a:r>
              <a:rPr lang="en-US" dirty="0"/>
              <a:t>“valid data”</a:t>
            </a:r>
          </a:p>
        </p:txBody>
      </p:sp>
    </p:spTree>
    <p:extLst>
      <p:ext uri="{BB962C8B-B14F-4D97-AF65-F5344CB8AC3E}">
        <p14:creationId xmlns:p14="http://schemas.microsoft.com/office/powerpoint/2010/main" val="927868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FDC34-1AD1-49AA-B774-2BA6B77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00" y="1701079"/>
            <a:ext cx="5400000" cy="490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516"/>
            <a:ext cx="10515600" cy="1325563"/>
          </a:xfrm>
        </p:spPr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E5688-0D6A-4426-B2EC-5AB5D433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800" y="1701079"/>
            <a:ext cx="5400000" cy="490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/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/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536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8EB64-7105-4553-B194-3C46DD1B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</p:spTree>
    <p:extLst>
      <p:ext uri="{BB962C8B-B14F-4D97-AF65-F5344CB8AC3E}">
        <p14:creationId xmlns:p14="http://schemas.microsoft.com/office/powerpoint/2010/main" val="425374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811D7B-9CA0-474D-BAA8-BA045722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8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aggregation)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46A0B-D1ED-401E-9710-9D437E4C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3D29F-D4CE-40CB-BD05-DA1913EA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12" y="4825631"/>
            <a:ext cx="3603788" cy="20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7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F025C-A9DC-4D85-9B66-84183AB4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last point or </a:t>
            </a:r>
            <a:r>
              <a:rPr lang="en-US" dirty="0" err="1"/>
              <a:t>agg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71515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9B326-E250-44FA-A1B7-A6DFD356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Missed due to multiple points. 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35AC5-E010-4128-B0B6-744D549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7300"/>
            <a:ext cx="5105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56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D0C37-78FA-4A88-9A9F-61A0FFEB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missed.</a:t>
            </a:r>
          </a:p>
          <a:p>
            <a:pPr algn="ctr"/>
            <a:r>
              <a:rPr lang="en-US" dirty="0"/>
              <a:t>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F82E3-A997-43E9-A45E-B871E0F4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5276850"/>
            <a:ext cx="49815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8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17C312-6C01-45CA-8738-40EC08E83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439" y="1825625"/>
            <a:ext cx="101531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3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6CE4F-4672-4C43-BFAA-B357E4B32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found it. Wrong point??</a:t>
            </a:r>
          </a:p>
        </p:txBody>
      </p:sp>
    </p:spTree>
    <p:extLst>
      <p:ext uri="{BB962C8B-B14F-4D97-AF65-F5344CB8AC3E}">
        <p14:creationId xmlns:p14="http://schemas.microsoft.com/office/powerpoint/2010/main" val="1899701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11D94-EB73-4C96-B145-04D40F9A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Weird… </a:t>
            </a:r>
            <a:br>
              <a:rPr lang="en-US" dirty="0"/>
            </a:br>
            <a:r>
              <a:rPr lang="en-US" dirty="0"/>
              <a:t>(v0.04 detects nothing)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2E077-1763-4DFD-B94E-9D002E0C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4827767"/>
            <a:ext cx="3600000" cy="20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6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FCC14-D12F-441B-B94B-9D19A8F7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two outliers?</a:t>
            </a:r>
            <a:br>
              <a:rPr lang="en-US" dirty="0"/>
            </a:br>
            <a:r>
              <a:rPr lang="en-US" dirty="0"/>
              <a:t>v0.04 nothing</a:t>
            </a:r>
          </a:p>
        </p:txBody>
      </p:sp>
    </p:spTree>
    <p:extLst>
      <p:ext uri="{BB962C8B-B14F-4D97-AF65-F5344CB8AC3E}">
        <p14:creationId xmlns:p14="http://schemas.microsoft.com/office/powerpoint/2010/main" val="3742324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15C4B-0C22-43E9-A9B5-AA9DC45330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4755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v0.04 detected…</a:t>
            </a:r>
          </a:p>
        </p:txBody>
      </p:sp>
    </p:spTree>
    <p:extLst>
      <p:ext uri="{BB962C8B-B14F-4D97-AF65-F5344CB8AC3E}">
        <p14:creationId xmlns:p14="http://schemas.microsoft.com/office/powerpoint/2010/main" val="279596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3D952-79B9-48E2-ACE7-0DDC3A4A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level shifts also…</a:t>
            </a:r>
          </a:p>
        </p:txBody>
      </p:sp>
    </p:spTree>
    <p:extLst>
      <p:ext uri="{BB962C8B-B14F-4D97-AF65-F5344CB8AC3E}">
        <p14:creationId xmlns:p14="http://schemas.microsoft.com/office/powerpoint/2010/main" val="807768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9485B-E504-4C3F-B852-64D590C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aggregates: how to extract 1 single point.</a:t>
            </a:r>
          </a:p>
        </p:txBody>
      </p:sp>
    </p:spTree>
    <p:extLst>
      <p:ext uri="{BB962C8B-B14F-4D97-AF65-F5344CB8AC3E}">
        <p14:creationId xmlns:p14="http://schemas.microsoft.com/office/powerpoint/2010/main" val="1775468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DD36-72B0-4745-AB4A-4F08AFA6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v0.01 and v0.02</a:t>
            </a:r>
          </a:p>
          <a:p>
            <a:pPr lvl="1"/>
            <a:r>
              <a:rPr lang="en-US" dirty="0"/>
              <a:t>Normality assumption doesn’t apply to hydrostatic pressure.</a:t>
            </a:r>
          </a:p>
          <a:p>
            <a:pPr lvl="1"/>
            <a:r>
              <a:rPr lang="en-US" dirty="0"/>
              <a:t>v0.02 could be used to assess validity of data.</a:t>
            </a:r>
          </a:p>
          <a:p>
            <a:pPr lvl="1"/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Sometimes detects weird AO’s due to </a:t>
            </a:r>
            <a:r>
              <a:rPr lang="en-US" dirty="0" err="1"/>
              <a:t>auto.arima</a:t>
            </a:r>
            <a:r>
              <a:rPr lang="en-US" dirty="0"/>
              <a:t> model.</a:t>
            </a:r>
          </a:p>
          <a:p>
            <a:pPr lvl="1"/>
            <a:r>
              <a:rPr lang="en-US" dirty="0"/>
              <a:t>Slow: +10h on pp09-2_120829131517_F8511, pp08-2_120829135933_F8503, ff_b51d_090429160102_C4089</a:t>
            </a:r>
          </a:p>
          <a:p>
            <a:pPr lvl="1"/>
            <a:r>
              <a:rPr lang="en-US" dirty="0"/>
              <a:t>Aggregation required --&gt; makes outlier detection and extraction of 1 point difficult.</a:t>
            </a:r>
          </a:p>
          <a:p>
            <a:pPr lvl="1"/>
            <a:r>
              <a:rPr lang="en-US" dirty="0"/>
              <a:t>Biggest strength is LS detection.</a:t>
            </a:r>
          </a:p>
          <a:p>
            <a:pPr lvl="2"/>
            <a:r>
              <a:rPr lang="en-US" dirty="0"/>
              <a:t>Personal note: we should be able to make something better.</a:t>
            </a:r>
          </a:p>
          <a:p>
            <a:pPr lvl="1"/>
            <a:endParaRPr lang="en-US" dirty="0"/>
          </a:p>
          <a:p>
            <a:r>
              <a:rPr lang="en-US" dirty="0"/>
              <a:t>v0.04</a:t>
            </a:r>
          </a:p>
          <a:p>
            <a:pPr lvl="1"/>
            <a:r>
              <a:rPr lang="en-US" dirty="0"/>
              <a:t>Is intelligible and fast.</a:t>
            </a:r>
          </a:p>
          <a:p>
            <a:pPr lvl="1"/>
            <a:r>
              <a:rPr lang="en-US" dirty="0"/>
              <a:t>Has no problems with first point and last point being outliers.</a:t>
            </a:r>
          </a:p>
          <a:p>
            <a:pPr lvl="1"/>
            <a:r>
              <a:rPr lang="en-US" dirty="0"/>
              <a:t>Is good in detecting 1 point outliers.</a:t>
            </a:r>
          </a:p>
          <a:p>
            <a:pPr lvl="1"/>
            <a:r>
              <a:rPr lang="en-US" dirty="0"/>
              <a:t>Has problems with &gt; 1 point sequential outliers --&gt; level shift?</a:t>
            </a:r>
          </a:p>
          <a:p>
            <a:pPr lvl="1"/>
            <a:r>
              <a:rPr lang="en-US" dirty="0"/>
              <a:t>Has best potential for outlier detection?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7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41BD-12F1-4235-985B-8B241DC3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shifts: </a:t>
            </a:r>
            <a:r>
              <a:rPr lang="en-US" dirty="0">
                <a:hlinkClick r:id="rId2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46CC-71A7-4021-84DB-365EA728E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Suggestion: </a:t>
            </a:r>
          </a:p>
          <a:p>
            <a:pPr lvl="1"/>
            <a:r>
              <a:rPr lang="en-US" dirty="0"/>
              <a:t>Reference algorithm (for comparison): </a:t>
            </a:r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A custom approach…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44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1732-4628-402D-9FA8-764CB106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shift?</a:t>
            </a:r>
          </a:p>
        </p:txBody>
      </p:sp>
    </p:spTree>
    <p:extLst>
      <p:ext uri="{BB962C8B-B14F-4D97-AF65-F5344CB8AC3E}">
        <p14:creationId xmlns:p14="http://schemas.microsoft.com/office/powerpoint/2010/main" val="336690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D98A0-A8B0-4C2D-88E5-C835ECEF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level shift?</a:t>
            </a:r>
          </a:p>
        </p:txBody>
      </p:sp>
    </p:spTree>
    <p:extLst>
      <p:ext uri="{BB962C8B-B14F-4D97-AF65-F5344CB8AC3E}">
        <p14:creationId xmlns:p14="http://schemas.microsoft.com/office/powerpoint/2010/main" val="172180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A2F6-E625-4F7C-9A6D-F5A65114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err="1">
                <a:latin typeface="Consolas" panose="020B0609020204030204" pitchFamily="49" charset="0"/>
              </a:rPr>
              <a:t>tsdiff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lower.bound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upper.bound</a:t>
            </a:r>
            <a:r>
              <a:rPr lang="en-US" dirty="0">
                <a:latin typeface="Consolas" panose="020B0609020204030204" pitchFamily="49" charset="0"/>
              </a:rPr>
              <a:t>            mu       sigma2 </a:t>
            </a:r>
            <a:r>
              <a:rPr lang="en-US" dirty="0" err="1">
                <a:latin typeface="Consolas" panose="020B0609020204030204" pitchFamily="49" charset="0"/>
              </a:rPr>
              <a:t>n.dens</a:t>
            </a:r>
            <a:r>
              <a:rPr lang="en-US" dirty="0">
                <a:latin typeface="Consolas" panose="020B0609020204030204" pitchFamily="49" charset="0"/>
              </a:rPr>
              <a:t>        c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  60   -1.570154    1.920188  0.0028163680    0.2249896   1740 5.131617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3600  -41.500000   75.950000  0.0007904937  176.5041630  42216 5.533473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7200  -79.300000  119.400000 -0.0027705359  624.2812076  21099 3.934556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10800 -114.800000  149.900000  0.0012843477 1201.9183258  14062 5.319899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14340 -135.800000  172.500000 -0.0113069111 1776.2416541  10539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14400 -135.800000  172.500000 -0.0113069111 1776.2416541  10539 4.916277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18000 -160.700000  183.200000 -0.0116379456 2209.1637351   8431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21600 -172.900000  182.642000  0.0178145161 2415.4158909   7022 4.928644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28800 -175.350000  150.500000  0.0536567608 1978.0713512   5263 3.662228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43200  -52.909000   57.575000  0.0728922136   92.0281735   3502 4.326421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64800 -174.100000  185.967000  0.1895978406 2391.7663740   2331 3.934556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79200 -126.583000  112.408000  0.1101327626 1151.9654904   1902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86400  -88.000000   66.100000  0.1127067962  232.2502910   1741 4.403723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129600  -89.075000   80.616000  0.2844741379  401.5038693   1160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140400  -87.033000  117.192000  0.0360796626  674.4104766   1067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151200 -152.250000  201.075000  0.0961515152 2248.8092710    990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172800 -102.700000   95.900000  0.3474837963  634.1676031    864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194400 -154.816000  205.508000  0.0083007813 2088.9459283    768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19:  259200 -138.425000  144.800000  0.2899842105 1107.9036127    570 3.662228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20:  320400 -121.500000  125.359000  0.2672056277  972.7287087    462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21:  324000 -131.716000  141.517000  0.0477577093 1334.0424222    454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22:  406800 -124.500000   86.333000  0.1733130194  596.4732466    361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23:  604800 -176.750000  186.958000  1.2400677966 2365.6598563    236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24:  864000 -150.200000  131.500000  2.0432787879 2330.1821575    165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25: 9882000  -52.900000   23.000000  0.0250000000 1269.8025000      4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err="1">
                <a:latin typeface="Consolas" panose="020B0609020204030204" pitchFamily="49" charset="0"/>
              </a:rPr>
              <a:t>tsdiff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lower.bound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upper.bound</a:t>
            </a:r>
            <a:r>
              <a:rPr lang="en-US" dirty="0">
                <a:latin typeface="Consolas" panose="020B0609020204030204" pitchFamily="49" charset="0"/>
              </a:rPr>
              <a:t>            mu       sigma2 </a:t>
            </a:r>
            <a:r>
              <a:rPr lang="en-US" dirty="0" err="1">
                <a:latin typeface="Consolas" panose="020B0609020204030204" pitchFamily="49" charset="0"/>
              </a:rPr>
              <a:t>n.dens</a:t>
            </a:r>
            <a:r>
              <a:rPr lang="en-US" dirty="0">
                <a:latin typeface="Consolas" panose="020B0609020204030204" pitchFamily="49" charset="0"/>
              </a:rPr>
              <a:t>        c</a:t>
            </a:r>
          </a:p>
        </p:txBody>
      </p:sp>
    </p:spTree>
    <p:extLst>
      <p:ext uri="{BB962C8B-B14F-4D97-AF65-F5344CB8AC3E}">
        <p14:creationId xmlns:p14="http://schemas.microsoft.com/office/powerpoint/2010/main" val="1381692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E4C39-E811-4DF9-9D2C-7D869F20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level shifts?</a:t>
            </a:r>
          </a:p>
        </p:txBody>
      </p:sp>
    </p:spTree>
    <p:extLst>
      <p:ext uri="{BB962C8B-B14F-4D97-AF65-F5344CB8AC3E}">
        <p14:creationId xmlns:p14="http://schemas.microsoft.com/office/powerpoint/2010/main" val="25761845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8CBCC-F5DD-4965-99B4-A1F553C2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level shift.</a:t>
            </a:r>
          </a:p>
        </p:txBody>
      </p:sp>
    </p:spTree>
    <p:extLst>
      <p:ext uri="{BB962C8B-B14F-4D97-AF65-F5344CB8AC3E}">
        <p14:creationId xmlns:p14="http://schemas.microsoft.com/office/powerpoint/2010/main" val="2436646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8EDFD-483B-442B-8A00-3B09E5F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short level shift and outlier.</a:t>
            </a:r>
          </a:p>
        </p:txBody>
      </p:sp>
    </p:spTree>
    <p:extLst>
      <p:ext uri="{BB962C8B-B14F-4D97-AF65-F5344CB8AC3E}">
        <p14:creationId xmlns:p14="http://schemas.microsoft.com/office/powerpoint/2010/main" val="4093882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21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VMM data?</a:t>
            </a:r>
          </a:p>
          <a:p>
            <a:endParaRPr lang="en-US" dirty="0"/>
          </a:p>
          <a:p>
            <a:r>
              <a:rPr lang="en-US" dirty="0"/>
              <a:t>Focus on intelligible models vs. </a:t>
            </a:r>
            <a:r>
              <a:rPr lang="en-US" dirty="0" err="1"/>
              <a:t>tsoutliers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case of outlier detection: you know “why”.</a:t>
            </a:r>
          </a:p>
          <a:p>
            <a:pPr lvl="1"/>
            <a:r>
              <a:rPr lang="en-US" dirty="0"/>
              <a:t>Improve and implement v0.04?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/>
              <a:t>Improve </a:t>
            </a:r>
            <a:r>
              <a:rPr lang="en-US" dirty="0" err="1"/>
              <a:t>tsoutliers</a:t>
            </a:r>
            <a:r>
              <a:rPr lang="en-US" dirty="0"/>
              <a:t> (i.e. detect only large level shifts)</a:t>
            </a:r>
          </a:p>
          <a:p>
            <a:pPr lvl="1"/>
            <a:r>
              <a:rPr lang="en-US" dirty="0"/>
              <a:t>Make diagnostic plots for level shifts.</a:t>
            </a:r>
          </a:p>
          <a:p>
            <a:pPr lvl="1"/>
            <a:r>
              <a:rPr lang="en-US" dirty="0"/>
              <a:t>Custom approach…?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1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70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23C080-B263-4B5F-BDEB-C19C05D91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439" y="1825625"/>
            <a:ext cx="101531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19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A2F6-E625-4F7C-9A6D-F5A65114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tsdiff         vdiff lower.bound upper.bound           mu   sigma2 n.dens        c outlier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3600 -119.1260886        -41.5        75.9  0.000790494  176.504  42216 5.533473    TRUE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 118.8260229        -41.5        75.9  0.000790494  176.504  42216 5.533473    TRUE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14400 -116.9593409       -135.8       172.5 -0.011306911 1776.242  10539 4.916277   FALSE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10800  122.2678611       -114.8       149.9  0.001284348 1201.918  14062 5.319899   FALSE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8195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FDCA-91A8-4E2D-BB23-553345A6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C6962-82A5-4C67-8923-12FE7687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control: </a:t>
            </a:r>
          </a:p>
          <a:p>
            <a:pPr lvl="1"/>
            <a:r>
              <a:rPr lang="en-US" dirty="0"/>
              <a:t>performance </a:t>
            </a:r>
          </a:p>
          <a:p>
            <a:pPr lvl="1"/>
            <a:r>
              <a:rPr lang="en-US"/>
              <a:t>reasons </a:t>
            </a:r>
            <a:r>
              <a:rPr lang="en-US" dirty="0"/>
              <a:t>why something is detected </a:t>
            </a:r>
            <a:r>
              <a:rPr lang="en-US"/>
              <a:t>as is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737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4640</TotalTime>
  <Words>3703</Words>
  <Application>Microsoft Office PowerPoint</Application>
  <PresentationFormat>Widescreen</PresentationFormat>
  <Paragraphs>733</Paragraphs>
  <Slides>167</Slides>
  <Notes>63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4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5</vt:lpstr>
      <vt:lpstr>PowerPoint Presentation</vt:lpstr>
      <vt:lpstr>Why not subsample intervals?</vt:lpstr>
      <vt:lpstr>PowerPoint Presentation</vt:lpstr>
      <vt:lpstr>DYLP023A_S3804</vt:lpstr>
      <vt:lpstr>DYLP023A_S3804</vt:lpstr>
      <vt:lpstr>DYLP023A_S3804</vt:lpstr>
      <vt:lpstr>DYLP023A_S3804</vt:lpstr>
      <vt:lpstr>Advantages</vt:lpstr>
      <vt:lpstr>Geotech v0.05</vt:lpstr>
      <vt:lpstr>Geotech v0.05</vt:lpstr>
      <vt:lpstr>Geotech: v0.05 vs. v0.06</vt:lpstr>
      <vt:lpstr>Geotech: v0.06 vs. v0.05 born_pb 94d_151202090852_T4175.MON</vt:lpstr>
      <vt:lpstr>Geotech: v0.06 vs. v0.05 born_pb 94d_160317114145_T4175.MON</vt:lpstr>
      <vt:lpstr>Geotech: v0.06 vs. v0.05 born_pb 112d_151202090850_T4180.MON</vt:lpstr>
      <vt:lpstr>Geotech: v0.06 vs. v0.05 pp09-1_120829130801_F5474.MON</vt:lpstr>
      <vt:lpstr>DYLP085A_80769</vt:lpstr>
      <vt:lpstr>DYLP108A_D7570</vt:lpstr>
      <vt:lpstr>Sprint 4</vt:lpstr>
      <vt:lpstr>Agenda</vt:lpstr>
      <vt:lpstr>Documentation</vt:lpstr>
      <vt:lpstr>Documentation</vt:lpstr>
      <vt:lpstr>Diagnostic plots</vt:lpstr>
      <vt:lpstr>Diagnostic plots detect_outliers(x, plot = TRUE)</vt:lpstr>
      <vt:lpstr>Diagnostic plots detect_outliers(x, apriori(“air pressure”) , plot = TRUE)</vt:lpstr>
      <vt:lpstr>Diagnostic plots detect_outliers(x, apriori(“hydrostatic pressure”) , plot = TRUE)</vt:lpstr>
      <vt:lpstr>Air pressure</vt:lpstr>
      <vt:lpstr>Air pressure: clean a-priori data</vt:lpstr>
      <vt:lpstr>Air pressure: aggregated clean a-priori data</vt:lpstr>
      <vt:lpstr>Comparison: apriori air pressure red (sd/mean), green (robust), yellow (robust old data) </vt:lpstr>
      <vt:lpstr>Example (BAOL005X_72525) v0.03 (new) vs. v0.02 (old)</vt:lpstr>
      <vt:lpstr>Logger</vt:lpstr>
      <vt:lpstr>Uniform data loading: Logger object</vt:lpstr>
      <vt:lpstr>VMM raw data?</vt:lpstr>
      <vt:lpstr>Geotechniek</vt:lpstr>
      <vt:lpstr>Quick exploration</vt:lpstr>
      <vt:lpstr>Geotech outlier comparison</vt:lpstr>
      <vt:lpstr>PowerPoint Presentation</vt:lpstr>
      <vt:lpstr>Geotech outlier comparison: v0.01</vt:lpstr>
      <vt:lpstr>Geotech outlier comparison: v0.01</vt:lpstr>
      <vt:lpstr>Geotech outlier comparison: v0.02</vt:lpstr>
      <vt:lpstr>Geotech outlier comparison: v0.02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tsoutliers</vt:lpstr>
      <vt:lpstr>Geotech outlier comparison: tsoutliers</vt:lpstr>
      <vt:lpstr>PowerPoint Presentation</vt:lpstr>
      <vt:lpstr>PowerPoint Presentation</vt:lpstr>
      <vt:lpstr>PowerPoint Presentation</vt:lpstr>
      <vt:lpstr>PowerPoint Presentation</vt:lpstr>
      <vt:lpstr>Geotech outlier comparison: conclusion</vt:lpstr>
      <vt:lpstr>Level shifts: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The End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Davor Josipovic</cp:lastModifiedBy>
  <cp:revision>25</cp:revision>
  <dcterms:created xsi:type="dcterms:W3CDTF">2019-05-26T17:41:00Z</dcterms:created>
  <dcterms:modified xsi:type="dcterms:W3CDTF">2019-09-05T21:14:30Z</dcterms:modified>
</cp:coreProperties>
</file>